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8"/>
  </p:notesMasterIdLst>
  <p:sldIdLst>
    <p:sldId id="256" r:id="rId5"/>
    <p:sldId id="259" r:id="rId6"/>
    <p:sldId id="278" r:id="rId7"/>
    <p:sldId id="283" r:id="rId8"/>
    <p:sldId id="282" r:id="rId9"/>
    <p:sldId id="284" r:id="rId10"/>
    <p:sldId id="285" r:id="rId11"/>
    <p:sldId id="286" r:id="rId12"/>
    <p:sldId id="288" r:id="rId13"/>
    <p:sldId id="289" r:id="rId14"/>
    <p:sldId id="290" r:id="rId15"/>
    <p:sldId id="291" r:id="rId16"/>
    <p:sldId id="28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S" id="{046C487A-0050-4B46-B110-35CAA0027AF3}">
          <p14:sldIdLst>
            <p14:sldId id="256"/>
            <p14:sldId id="259"/>
            <p14:sldId id="278"/>
            <p14:sldId id="283"/>
            <p14:sldId id="282"/>
            <p14:sldId id="284"/>
            <p14:sldId id="285"/>
            <p14:sldId id="286"/>
            <p14:sldId id="288"/>
            <p14:sldId id="289"/>
            <p14:sldId id="290"/>
            <p14:sldId id="291"/>
            <p14:sldId id="28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8FBE4E-DB8E-7ED9-BBEE-9229DD3ABDFD}" name="Lindsey Williams" initials="LW" userId="S::lwilliams@life-source.org::a28d4d2e-e103-4a60-994d-c322b7bc3d77" providerId="AD"/>
  <p188:author id="{4E7B8BA5-3458-18B2-6ABF-D6133A33E9B4}" name="Erin Hauer" initials="EH" userId="S::ehauer@life-source.org::42842218-250b-4c9f-9de8-26bdc9c3782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25252"/>
    <a:srgbClr val="F5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32660A91-97D9-1E44-AAD4-411F19C0D17D}" type="datetimeFigureOut">
              <a:rPr lang="en-US" smtClean="0"/>
              <a:pPr/>
              <a:t>6/13/2024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7FD54D8F-092D-B146-8E0C-1336C3DBD3F9}" type="slidenum">
              <a:rPr lang="en-US" smtClean="0"/>
              <a:pPr/>
              <a:t>‹#›</a:t>
            </a:fld>
            <a:endParaRPr lang="en-US"/>
          </a:p>
        </p:txBody>
      </p:sp>
    </p:spTree>
    <p:extLst>
      <p:ext uri="{BB962C8B-B14F-4D97-AF65-F5344CB8AC3E}">
        <p14:creationId xmlns:p14="http://schemas.microsoft.com/office/powerpoint/2010/main" val="3572450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Remember</a:t>
            </a:r>
            <a:r>
              <a:rPr lang="en-US" b="0" i="0" u="none" strike="noStrike">
                <a:solidFill>
                  <a:srgbClr val="000000"/>
                </a:solidFill>
                <a:effectLst/>
                <a:latin typeface="Calibri" panose="020F0502020204030204" pitchFamily="34" charset="0"/>
              </a:rPr>
              <a:t>: Your ultimate goal is to INSPIRE your audience to register.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Calibri" panose="020F0502020204030204" pitchFamily="34" charset="0"/>
              </a:rPr>
              <a:t>Introduce yourself as a LifeSource Donate Life Ambassador. </a:t>
            </a:r>
            <a:r>
              <a:rPr lang="en-US" b="0" i="0" u="none" strike="noStrike">
                <a:solidFill>
                  <a:srgbClr val="444444"/>
                </a:solidFill>
                <a:effectLst/>
                <a:latin typeface="Calibri" panose="020F0502020204030204" pitchFamily="34" charset="0"/>
              </a:rPr>
              <a:t>“</a:t>
            </a:r>
            <a:r>
              <a:rPr lang="en-US" b="0" i="0" u="none" strike="noStrike">
                <a:solidFill>
                  <a:srgbClr val="000000"/>
                </a:solidFill>
                <a:effectLst/>
                <a:latin typeface="Calibri" panose="020F0502020204030204" pitchFamily="34" charset="0"/>
              </a:rPr>
              <a:t>LifeSource is the non-profit organization that manages the organ donation process for Minnesota, North Dakota, South Dakota and western Wisconsin.”</a:t>
            </a:r>
            <a:endParaRPr lang="en-US" b="0" i="0">
              <a:solidFill>
                <a:srgbClr val="444444"/>
              </a:solidFill>
              <a:effectLst/>
              <a:latin typeface="Calibri" panose="020F0502020204030204" pitchFamily="34" charset="0"/>
            </a:endParaRPr>
          </a:p>
          <a:p>
            <a:pPr algn="l" rtl="0" fontAlgn="base"/>
            <a:endParaRPr lang="en-US" b="0" i="0" u="none" strike="noStrike">
              <a:solidFill>
                <a:srgbClr val="000000"/>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You are here to talk to the students about organ, eye and tissue donation and what it means to register as a donor so that they have the facts and can make the decision that is right for them when they go to get their permit/license.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u="none" strike="noStrike">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Optional:</a:t>
            </a:r>
            <a:r>
              <a:rPr lang="en-US" b="0" i="0" u="none" strike="noStrike">
                <a:solidFill>
                  <a:srgbClr val="000000"/>
                </a:solidFill>
                <a:effectLst/>
                <a:latin typeface="Calibri" panose="020F0502020204030204" pitchFamily="34" charset="0"/>
              </a:rPr>
              <a:t> Ask for a show of hands of anyone who has a connection to donation or transplantation and ask them to briefly share that connection.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7FD54D8F-092D-B146-8E0C-1336C3DBD3F9}" type="slidenum">
              <a:rPr lang="en-US" smtClean="0"/>
              <a:pPr/>
              <a:t>1</a:t>
            </a:fld>
            <a:endParaRPr lang="en-US"/>
          </a:p>
        </p:txBody>
      </p:sp>
    </p:spTree>
    <p:extLst>
      <p:ext uri="{BB962C8B-B14F-4D97-AF65-F5344CB8AC3E}">
        <p14:creationId xmlns:p14="http://schemas.microsoft.com/office/powerpoint/2010/main" val="378827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Optional slide to have up on the screen. Or, just for you to use as a reminder to ask for questions or get the conversation started again.</a:t>
            </a:r>
          </a:p>
          <a:p>
            <a:endParaRPr lang="en-US"/>
          </a:p>
        </p:txBody>
      </p:sp>
      <p:sp>
        <p:nvSpPr>
          <p:cNvPr id="4" name="Slide Number Placeholder 3"/>
          <p:cNvSpPr>
            <a:spLocks noGrp="1"/>
          </p:cNvSpPr>
          <p:nvPr>
            <p:ph type="sldNum" sz="quarter" idx="5"/>
          </p:nvPr>
        </p:nvSpPr>
        <p:spPr/>
        <p:txBody>
          <a:bodyPr/>
          <a:lstStyle/>
          <a:p>
            <a:fld id="{7FD54D8F-092D-B146-8E0C-1336C3DBD3F9}" type="slidenum">
              <a:rPr lang="en-US" smtClean="0"/>
              <a:pPr/>
              <a:t>10</a:t>
            </a:fld>
            <a:endParaRPr lang="en-US"/>
          </a:p>
        </p:txBody>
      </p:sp>
    </p:spTree>
    <p:extLst>
      <p:ext uri="{BB962C8B-B14F-4D97-AF65-F5344CB8AC3E}">
        <p14:creationId xmlns:p14="http://schemas.microsoft.com/office/powerpoint/2010/main" val="696783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Optional: play Anna video to show the impact of transplant</a:t>
            </a:r>
          </a:p>
          <a:p>
            <a:endParaRPr lang="en-US"/>
          </a:p>
        </p:txBody>
      </p:sp>
      <p:sp>
        <p:nvSpPr>
          <p:cNvPr id="4" name="Slide Number Placeholder 3"/>
          <p:cNvSpPr>
            <a:spLocks noGrp="1"/>
          </p:cNvSpPr>
          <p:nvPr>
            <p:ph type="sldNum" sz="quarter" idx="5"/>
          </p:nvPr>
        </p:nvSpPr>
        <p:spPr/>
        <p:txBody>
          <a:bodyPr/>
          <a:lstStyle/>
          <a:p>
            <a:fld id="{7FD54D8F-092D-B146-8E0C-1336C3DBD3F9}" type="slidenum">
              <a:rPr lang="en-US" smtClean="0"/>
              <a:pPr/>
              <a:t>11</a:t>
            </a:fld>
            <a:endParaRPr lang="en-US"/>
          </a:p>
        </p:txBody>
      </p:sp>
    </p:spTree>
    <p:extLst>
      <p:ext uri="{BB962C8B-B14F-4D97-AF65-F5344CB8AC3E}">
        <p14:creationId xmlns:p14="http://schemas.microsoft.com/office/powerpoint/2010/main" val="1588144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Optional: play Anthony’s video to show the impact of tissue donation</a:t>
            </a:r>
          </a:p>
          <a:p>
            <a:endParaRPr lang="en-US"/>
          </a:p>
        </p:txBody>
      </p:sp>
      <p:sp>
        <p:nvSpPr>
          <p:cNvPr id="4" name="Slide Number Placeholder 3"/>
          <p:cNvSpPr>
            <a:spLocks noGrp="1"/>
          </p:cNvSpPr>
          <p:nvPr>
            <p:ph type="sldNum" sz="quarter" idx="5"/>
          </p:nvPr>
        </p:nvSpPr>
        <p:spPr/>
        <p:txBody>
          <a:bodyPr/>
          <a:lstStyle/>
          <a:p>
            <a:fld id="{7FD54D8F-092D-B146-8E0C-1336C3DBD3F9}" type="slidenum">
              <a:rPr lang="en-US" smtClean="0"/>
              <a:pPr/>
              <a:t>12</a:t>
            </a:fld>
            <a:endParaRPr lang="en-US"/>
          </a:p>
        </p:txBody>
      </p:sp>
    </p:spTree>
    <p:extLst>
      <p:ext uri="{BB962C8B-B14F-4D97-AF65-F5344CB8AC3E}">
        <p14:creationId xmlns:p14="http://schemas.microsoft.com/office/powerpoint/2010/main" val="1028965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a:solidFill>
                  <a:srgbClr val="444444"/>
                </a:solidFill>
                <a:effectLst/>
                <a:latin typeface="Arial" panose="020B0604020202020204" pitchFamily="34" charset="0"/>
              </a:rPr>
              <a:t>Transition to begin the presentation:</a:t>
            </a:r>
          </a:p>
          <a:p>
            <a:pPr algn="l" rtl="0" fontAlgn="base"/>
            <a:endParaRPr lang="en-US" sz="1200" b="0" i="0">
              <a:solidFill>
                <a:srgbClr val="444444"/>
              </a:solidFill>
              <a:effectLst/>
              <a:latin typeface="Arial" panose="020B0604020202020204" pitchFamily="34" charset="0"/>
            </a:endParaRPr>
          </a:p>
          <a:p>
            <a:pPr algn="l" rtl="0" fontAlgn="base"/>
            <a:r>
              <a:rPr lang="en-US" sz="1200" b="0" i="0">
                <a:solidFill>
                  <a:srgbClr val="444444"/>
                </a:solidFill>
                <a:effectLst/>
                <a:latin typeface="Arial" panose="020B0604020202020204" pitchFamily="34" charset="0"/>
              </a:rPr>
              <a:t>Suggested comment for this slide: “Let’s get into talking about why donation is so important and share some facts so that you can make an informed decision about registering as a donor”</a:t>
            </a:r>
          </a:p>
          <a:p>
            <a:endParaRPr lang="en-US"/>
          </a:p>
        </p:txBody>
      </p:sp>
      <p:sp>
        <p:nvSpPr>
          <p:cNvPr id="4" name="Slide Number Placeholder 3"/>
          <p:cNvSpPr>
            <a:spLocks noGrp="1"/>
          </p:cNvSpPr>
          <p:nvPr>
            <p:ph type="sldNum" sz="quarter" idx="5"/>
          </p:nvPr>
        </p:nvSpPr>
        <p:spPr/>
        <p:txBody>
          <a:bodyPr/>
          <a:lstStyle/>
          <a:p>
            <a:fld id="{7FD54D8F-092D-B146-8E0C-1336C3DBD3F9}" type="slidenum">
              <a:rPr lang="en-US" smtClean="0"/>
              <a:pPr/>
              <a:t>2</a:t>
            </a:fld>
            <a:endParaRPr lang="en-US"/>
          </a:p>
        </p:txBody>
      </p:sp>
    </p:spTree>
    <p:extLst>
      <p:ext uri="{BB962C8B-B14F-4D97-AF65-F5344CB8AC3E}">
        <p14:creationId xmlns:p14="http://schemas.microsoft.com/office/powerpoint/2010/main" val="2417608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Transition slide </a:t>
            </a:r>
            <a:r>
              <a:rPr lang="en-US">
                <a:cs typeface="Calibri"/>
              </a:rPr>
              <a:t>to ground the audience before moving into your story.</a:t>
            </a:r>
          </a:p>
          <a:p>
            <a:endParaRPr lang="en-US">
              <a:cs typeface="Calibri"/>
            </a:endParaRPr>
          </a:p>
          <a:p>
            <a:r>
              <a:rPr lang="en-US">
                <a:cs typeface="Calibri"/>
              </a:rPr>
              <a:t>The #1 reason why donation is so important. There are more people waiting for a life-saving organ transplant than there are organs available. </a:t>
            </a:r>
          </a:p>
          <a:p>
            <a:r>
              <a:rPr lang="en-US">
                <a:cs typeface="Calibri"/>
              </a:rPr>
              <a:t>Approx. 100, 000 individuals waiting for an organ transplant to save their life in the United States, with about 3000 of those in our community (MN, ND and SD). </a:t>
            </a:r>
          </a:p>
          <a:p>
            <a:r>
              <a:rPr lang="en-US">
                <a:cs typeface="Calibri"/>
              </a:rPr>
              <a:t>(Note: the photos shown in this slide are of local organ recipients who are now thriving).</a:t>
            </a:r>
          </a:p>
          <a:p>
            <a:endParaRPr lang="en-US">
              <a:cs typeface="Calibri"/>
            </a:endParaRPr>
          </a:p>
          <a:p>
            <a:r>
              <a:rPr lang="en-US">
                <a:cs typeface="Calibri"/>
              </a:rPr>
              <a:t>One donor could potentially save and heal more than 75 lives through organ, eye and tissue donation (8 organs, countless tissue grafts, corneas)</a:t>
            </a:r>
          </a:p>
          <a:p>
            <a:endParaRPr lang="en-US"/>
          </a:p>
        </p:txBody>
      </p:sp>
      <p:sp>
        <p:nvSpPr>
          <p:cNvPr id="4" name="Slide Number Placeholder 3"/>
          <p:cNvSpPr>
            <a:spLocks noGrp="1"/>
          </p:cNvSpPr>
          <p:nvPr>
            <p:ph type="sldNum" sz="quarter" idx="5"/>
          </p:nvPr>
        </p:nvSpPr>
        <p:spPr/>
        <p:txBody>
          <a:bodyPr/>
          <a:lstStyle/>
          <a:p>
            <a:fld id="{7FD54D8F-092D-B146-8E0C-1336C3DBD3F9}" type="slidenum">
              <a:rPr lang="en-US" smtClean="0"/>
              <a:pPr/>
              <a:t>3</a:t>
            </a:fld>
            <a:endParaRPr lang="en-US"/>
          </a:p>
        </p:txBody>
      </p:sp>
    </p:spTree>
    <p:extLst>
      <p:ext uri="{BB962C8B-B14F-4D97-AF65-F5344CB8AC3E}">
        <p14:creationId xmlns:p14="http://schemas.microsoft.com/office/powerpoint/2010/main" val="283127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Let me tell you why donation is so important to me personally….</a:t>
            </a:r>
          </a:p>
          <a:p>
            <a:pPr algn="l" rtl="0" fontAlgn="base"/>
            <a:endParaRPr lang="en-US" b="0" i="0" u="none" strike="noStrike">
              <a:solidFill>
                <a:srgbClr val="000000"/>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Share your story </a:t>
            </a:r>
            <a:r>
              <a:rPr lang="en-US" b="0" i="0" u="none" strike="noStrike">
                <a:solidFill>
                  <a:srgbClr val="000000"/>
                </a:solidFill>
                <a:effectLst/>
                <a:latin typeface="Calibri" panose="020F0502020204030204" pitchFamily="34" charset="0"/>
              </a:rPr>
              <a:t>in 5-7 minutes. Add photos and more slides, if you would like. Or just talk. </a:t>
            </a:r>
          </a:p>
          <a:p>
            <a:pPr algn="l" rtl="0" fontAlgn="base"/>
            <a:endParaRPr lang="en-US" b="0" i="0" u="none" strike="noStrike">
              <a:solidFill>
                <a:srgbClr val="000000"/>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Key points to cover for Recipients</a:t>
            </a:r>
            <a:r>
              <a:rPr lang="en-US" b="0" i="0" u="none" strike="noStrike">
                <a:solidFill>
                  <a:srgbClr val="000000"/>
                </a:solidFill>
                <a:effectLst/>
                <a:latin typeface="Calibri" panose="020F0502020204030204" pitchFamily="34" charset="0"/>
              </a:rPr>
              <a:t>:</a:t>
            </a:r>
            <a:r>
              <a:rPr lang="en-US" b="0" i="0">
                <a:solidFill>
                  <a:srgbClr val="000000"/>
                </a:solidFill>
                <a:effectLst/>
                <a:latin typeface="Calibri" panose="020F0502020204030204" pitchFamily="34" charset="0"/>
              </a:rPr>
              <a:t>​</a:t>
            </a:r>
            <a:endParaRPr lang="en-US" sz="1200" b="0" i="0" u="none" strike="noStrike">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What life was like for you before and leading up to transplant? Thoughts and feelings when told you needed to be listed for transplant?  </a:t>
            </a:r>
          </a:p>
          <a:p>
            <a:pPr marL="628650" lvl="1"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Avoid sharing too much medical information, medications, dates. Instead, focus on painting a picture of what life was like for you.</a:t>
            </a:r>
            <a:endParaRPr lang="en-US" sz="1800" b="0" i="0" u="none" strike="noStrike">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Receiving “the call”</a:t>
            </a:r>
          </a:p>
          <a:p>
            <a:pPr marL="628650" lvl="1"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What it was like to find out that there was an organ available for you</a:t>
            </a:r>
            <a:r>
              <a:rPr lang="en-US" sz="1800" b="0" i="0">
                <a:solidFill>
                  <a:srgbClr val="000000"/>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Life after transplant</a:t>
            </a:r>
            <a:r>
              <a:rPr lang="en-US" sz="1800" b="0" i="0">
                <a:solidFill>
                  <a:srgbClr val="000000"/>
                </a:solidFill>
                <a:effectLst/>
                <a:latin typeface="Calibri" panose="020F0502020204030204" pitchFamily="34" charset="0"/>
              </a:rPr>
              <a:t>​</a:t>
            </a:r>
          </a:p>
          <a:p>
            <a:pPr marL="628650" lvl="1"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What you are able to do now because of transplant (e.g., watch kids grow-up, back to school/work, travel, play golf, etc.)</a:t>
            </a:r>
            <a:endParaRPr lang="en-US" sz="1800" b="0" i="0" u="none" strike="noStrike">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Gratitude for donor</a:t>
            </a:r>
            <a:r>
              <a:rPr lang="en-US" sz="1800" b="0" i="0">
                <a:solidFill>
                  <a:srgbClr val="000000"/>
                </a:solidFill>
                <a:effectLst/>
                <a:latin typeface="Calibri" panose="020F0502020204030204" pitchFamily="34" charset="0"/>
              </a:rPr>
              <a:t>​</a:t>
            </a:r>
          </a:p>
          <a:p>
            <a:pPr marL="628650" lvl="1" indent="-171450" algn="l" rtl="0" fontAlgn="base">
              <a:buFont typeface="Arial" panose="020B0604020202020204" pitchFamily="34" charset="0"/>
              <a:buChar char="•"/>
            </a:pPr>
            <a:r>
              <a:rPr lang="en-US" sz="1800" b="0" i="0">
                <a:solidFill>
                  <a:srgbClr val="000000"/>
                </a:solidFill>
                <a:effectLst/>
                <a:latin typeface="Calibri" panose="020F0502020204030204" pitchFamily="34" charset="0"/>
              </a:rPr>
              <a:t>Share general info about your donor, if known (e.g., my donor was a 45-year-old father of two from the Midwest who is a hero) or just gratitude for donors in general. Remember confidentiality.</a:t>
            </a:r>
          </a:p>
          <a:p>
            <a:pPr marL="171450" indent="-171450" algn="l" rtl="0" fontAlgn="base">
              <a:buFont typeface="Arial" panose="020B0604020202020204" pitchFamily="34" charset="0"/>
              <a:buChar char="•"/>
            </a:pPr>
            <a:endParaRPr lang="en-US" sz="1800" b="0" i="0" u="none" strike="noStrike">
              <a:solidFill>
                <a:srgbClr val="000000"/>
              </a:solidFill>
              <a:effectLst/>
              <a:latin typeface="Calibri" panose="020F0502020204030204" pitchFamily="34" charset="0"/>
            </a:endParaRPr>
          </a:p>
          <a:p>
            <a:pPr marL="0" indent="0" algn="l" rtl="0" fontAlgn="base">
              <a:buFont typeface="Arial" panose="020B0604020202020204" pitchFamily="34" charset="0"/>
              <a:buNone/>
            </a:pPr>
            <a:r>
              <a:rPr lang="en-US" b="1" i="0" u="none" strike="noStrike">
                <a:solidFill>
                  <a:srgbClr val="000000"/>
                </a:solidFill>
                <a:effectLst/>
                <a:latin typeface="Calibri" panose="020F0502020204030204" pitchFamily="34" charset="0"/>
              </a:rPr>
              <a:t>Key points to cover for Donor Family</a:t>
            </a:r>
            <a:r>
              <a:rPr lang="en-US" b="0" i="0" u="none" strike="noStrike">
                <a:solidFill>
                  <a:srgbClr val="000000"/>
                </a:solidFill>
                <a:effectLst/>
                <a:latin typeface="Calibri" panose="020F0502020204030204" pitchFamily="34" charset="0"/>
              </a:rPr>
              <a:t>:</a:t>
            </a:r>
          </a:p>
          <a:p>
            <a:pPr marL="171450" indent="-171450" algn="l" rtl="0" fontAlgn="base">
              <a:buFont typeface="Arial" panose="020B0604020202020204" pitchFamily="34" charset="0"/>
              <a:buChar char="•"/>
            </a:pPr>
            <a:r>
              <a:rPr lang="en-US" b="0" i="0">
                <a:solidFill>
                  <a:srgbClr val="000000"/>
                </a:solidFill>
                <a:effectLst/>
                <a:latin typeface="Calibri" panose="020F0502020204030204" pitchFamily="34" charset="0"/>
              </a:rPr>
              <a:t>​Introduce and </a:t>
            </a:r>
            <a:r>
              <a:rPr lang="en-US" sz="1800" b="0" i="0" u="none" strike="noStrike">
                <a:solidFill>
                  <a:srgbClr val="000000"/>
                </a:solidFill>
                <a:effectLst/>
                <a:latin typeface="Calibri" panose="020F0502020204030204" pitchFamily="34" charset="0"/>
              </a:rPr>
              <a:t>share some information about your loved one: </a:t>
            </a:r>
          </a:p>
          <a:p>
            <a:pPr marL="628650" lvl="1"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hobbies, interests, personality</a:t>
            </a:r>
            <a:r>
              <a:rPr lang="en-US" sz="1800" b="0" i="0">
                <a:solidFill>
                  <a:srgbClr val="000000"/>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The situation that led to your loved one being a donor </a:t>
            </a:r>
          </a:p>
          <a:p>
            <a:pPr marL="628650" lvl="1"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General overview (e.g., on May 12, 2019, our dear Johnny was in a car accident). Feel free to keep it as vague as you would like.</a:t>
            </a:r>
          </a:p>
          <a:p>
            <a:pPr marL="171450" lvl="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Did you know your loved one’s decision or thoughts on donation before their passing</a:t>
            </a:r>
            <a:r>
              <a:rPr lang="en-US" sz="1800" b="0" i="0">
                <a:solidFill>
                  <a:srgbClr val="000000"/>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What organs, tissues, cornea your loved one was able to donate </a:t>
            </a:r>
          </a:p>
          <a:p>
            <a:pPr marL="17145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Impact of donation on you and your family</a:t>
            </a:r>
            <a:r>
              <a:rPr lang="en-US" sz="1800" b="0" i="0">
                <a:solidFill>
                  <a:srgbClr val="000000"/>
                </a:solidFill>
                <a:effectLst/>
                <a:latin typeface="Calibri" panose="020F0502020204030204" pitchFamily="34" charset="0"/>
              </a:rPr>
              <a:t>​ and the legacy of your loved one</a:t>
            </a:r>
          </a:p>
          <a:p>
            <a:pPr marL="628650" lvl="1"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Provide a brief overview of what donation has meant to you and your family, how you honor your loved one’s legacy, etc.</a:t>
            </a:r>
          </a:p>
          <a:p>
            <a:pPr marL="171450" lvl="0" indent="-1714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Recipient info. Have you heard from or met any recipients? Remember confidentiality.</a:t>
            </a:r>
          </a:p>
          <a:p>
            <a:endParaRPr lang="en-US"/>
          </a:p>
        </p:txBody>
      </p:sp>
      <p:sp>
        <p:nvSpPr>
          <p:cNvPr id="4" name="Slide Number Placeholder 3"/>
          <p:cNvSpPr>
            <a:spLocks noGrp="1"/>
          </p:cNvSpPr>
          <p:nvPr>
            <p:ph type="sldNum" sz="quarter" idx="5"/>
          </p:nvPr>
        </p:nvSpPr>
        <p:spPr/>
        <p:txBody>
          <a:bodyPr/>
          <a:lstStyle/>
          <a:p>
            <a:fld id="{7FD54D8F-092D-B146-8E0C-1336C3DBD3F9}" type="slidenum">
              <a:rPr lang="en-US" smtClean="0"/>
              <a:pPr/>
              <a:t>4</a:t>
            </a:fld>
            <a:endParaRPr lang="en-US"/>
          </a:p>
        </p:txBody>
      </p:sp>
    </p:spTree>
    <p:extLst>
      <p:ext uri="{BB962C8B-B14F-4D97-AF65-F5344CB8AC3E}">
        <p14:creationId xmlns:p14="http://schemas.microsoft.com/office/powerpoint/2010/main" val="3013611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The Organs and tissues (eyes) that can be donated after death and are needed for transplant. </a:t>
            </a:r>
          </a:p>
          <a:p>
            <a:endParaRPr lang="en-US">
              <a:latin typeface="Arial"/>
              <a:cs typeface="Arial"/>
            </a:endParaRPr>
          </a:p>
          <a:p>
            <a:r>
              <a:rPr lang="en-US">
                <a:latin typeface="Arial"/>
                <a:cs typeface="Arial"/>
              </a:rPr>
              <a:t>This slide is set-up so that each individual click will reveal the name of the organ or tissue that coincides with the icon. For example, when you go to this slide in presenter mode, only the organ icons will show up at first. Click once and the word Lungs will appear. Click again and Heart is revealed. And, so on</a:t>
            </a:r>
          </a:p>
          <a:p>
            <a:endParaRPr lang="en-US"/>
          </a:p>
          <a:p>
            <a:r>
              <a:rPr lang="en-US" b="1">
                <a:latin typeface="Arial"/>
                <a:cs typeface="Arial"/>
              </a:rPr>
              <a:t>*Option:</a:t>
            </a:r>
            <a:r>
              <a:rPr lang="en-US">
                <a:latin typeface="Arial"/>
                <a:cs typeface="Arial"/>
              </a:rPr>
              <a:t> Before showing this chart, you can ask the audience what organs and tissues they thinks can be donated after death and are needed for transplant and generate a list to compare to the chart.</a:t>
            </a:r>
          </a:p>
          <a:p>
            <a:r>
              <a:rPr lang="en-US">
                <a:latin typeface="Arial"/>
                <a:cs typeface="Arial"/>
              </a:rPr>
              <a:t> </a:t>
            </a:r>
          </a:p>
          <a:p>
            <a:r>
              <a:rPr lang="en-US" b="1">
                <a:latin typeface="Arial"/>
                <a:cs typeface="Arial"/>
              </a:rPr>
              <a:t>Note regarding bone marrow – this is not the same as bone marrow that is donated for treatment of cancer and other illnesses; that type of bone marrow donation needs to come from a living donor. Bone marrow donation after death is used along with donated bone to aid in the healing after transplantation.  </a:t>
            </a:r>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7FD54D8F-092D-B146-8E0C-1336C3DBD3F9}" type="slidenum">
              <a:rPr lang="en-US" smtClean="0"/>
              <a:pPr/>
              <a:t>5</a:t>
            </a:fld>
            <a:endParaRPr lang="en-US"/>
          </a:p>
        </p:txBody>
      </p:sp>
    </p:spTree>
    <p:extLst>
      <p:ext uri="{BB962C8B-B14F-4D97-AF65-F5344CB8AC3E}">
        <p14:creationId xmlns:p14="http://schemas.microsoft.com/office/powerpoint/2010/main" val="774327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two slides are the top 10 facts about donation/FAQ’s about donation. Explanation of each fact:</a:t>
            </a:r>
          </a:p>
          <a:p>
            <a:pPr marL="457200" indent="-457200">
              <a:buAutoNum type="arabicPeriod"/>
            </a:pPr>
            <a:endParaRPr lang="en-US"/>
          </a:p>
          <a:p>
            <a:pPr marL="457200" indent="-457200">
              <a:buAutoNum type="arabicPeriod"/>
            </a:pPr>
            <a:r>
              <a:rPr lang="en-US"/>
              <a:t>The hospital and EMT’s number one priority is to save your life. Your status as a donor is not considered until every effort has been made to save your life. Also, the teams involved in trying to save your life have nothing to do with the donation/transplant process.</a:t>
            </a:r>
          </a:p>
          <a:p>
            <a:pPr marL="457200" indent="-457200">
              <a:buAutoNum type="arabicPeriod"/>
            </a:pPr>
            <a:r>
              <a:rPr lang="en-US" b="1"/>
              <a:t>Anyone can register to be a donor</a:t>
            </a:r>
            <a:r>
              <a:rPr lang="en-US"/>
              <a:t>! Age or health should not prevent you from registering as a donor. The medical professionals will determine if your organ, eyes or tissues are healthy enough to be donated at the time of death.</a:t>
            </a:r>
          </a:p>
          <a:p>
            <a:pPr marL="457200" indent="-457200">
              <a:buAutoNum type="arabicPeriod"/>
            </a:pPr>
            <a:r>
              <a:rPr lang="en-US"/>
              <a:t>All major religions in the U.S. support donation and consider it a generous act of caring. With that said, we always encourage people to talk to their faith leader with more questions </a:t>
            </a:r>
          </a:p>
          <a:p>
            <a:pPr marL="457200" indent="-457200">
              <a:buAutoNum type="arabicPeriod"/>
            </a:pPr>
            <a:r>
              <a:rPr lang="en-US"/>
              <a:t>Donor families will have no expenses associated with donation</a:t>
            </a:r>
          </a:p>
          <a:p>
            <a:pPr marL="457200" indent="-457200">
              <a:buAutoNum type="arabicPeriod"/>
            </a:pPr>
            <a:r>
              <a:rPr lang="en-US"/>
              <a:t>One donor can potentially save and heal up to 75 lives (or more!) through organ, eye and tissue donation.</a:t>
            </a:r>
          </a:p>
          <a:p>
            <a:endParaRPr lang="en-US"/>
          </a:p>
        </p:txBody>
      </p:sp>
      <p:sp>
        <p:nvSpPr>
          <p:cNvPr id="4" name="Slide Number Placeholder 3"/>
          <p:cNvSpPr>
            <a:spLocks noGrp="1"/>
          </p:cNvSpPr>
          <p:nvPr>
            <p:ph type="sldNum" sz="quarter" idx="5"/>
          </p:nvPr>
        </p:nvSpPr>
        <p:spPr/>
        <p:txBody>
          <a:bodyPr/>
          <a:lstStyle/>
          <a:p>
            <a:fld id="{7FD54D8F-092D-B146-8E0C-1336C3DBD3F9}" type="slidenum">
              <a:rPr lang="en-US" smtClean="0"/>
              <a:pPr/>
              <a:t>6</a:t>
            </a:fld>
            <a:endParaRPr lang="en-US"/>
          </a:p>
        </p:txBody>
      </p:sp>
    </p:spTree>
    <p:extLst>
      <p:ext uri="{BB962C8B-B14F-4D97-AF65-F5344CB8AC3E}">
        <p14:creationId xmlns:p14="http://schemas.microsoft.com/office/powerpoint/2010/main" val="3986261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6. Organs are allocated based on medical factors such as blood type, body size, severity of illness and length of time on the wait list. Nobody receives priority based on wealth or influence.</a:t>
            </a:r>
          </a:p>
          <a:p>
            <a:r>
              <a:rPr lang="en-US"/>
              <a:t>7.   Registering to be a donor is legal and binding for ages 18 &amp; over. Your decision to be a donor will be honored. Under age 18 – parent/guardian makes ultimate decision.</a:t>
            </a:r>
          </a:p>
          <a:p>
            <a:r>
              <a:rPr lang="en-US"/>
              <a:t>8.   If you have not registered to be a donor, your family will be asked to make the decision (for any age).</a:t>
            </a:r>
          </a:p>
          <a:p>
            <a:r>
              <a:rPr lang="en-US"/>
              <a:t>9.   Donors are treated with the utmost respect and viewed as heroes. Donation does not prevent an open-casket funeral or any type of viewing.</a:t>
            </a:r>
          </a:p>
          <a:p>
            <a:r>
              <a:rPr lang="en-US"/>
              <a:t>10.  You can register online (life-source.org or registerme.org), at the DMV, on your iPhone app, and on your hunting and fishing license in MN.</a:t>
            </a:r>
          </a:p>
          <a:p>
            <a:endParaRPr lang="en-US"/>
          </a:p>
        </p:txBody>
      </p:sp>
      <p:sp>
        <p:nvSpPr>
          <p:cNvPr id="4" name="Slide Number Placeholder 3"/>
          <p:cNvSpPr>
            <a:spLocks noGrp="1"/>
          </p:cNvSpPr>
          <p:nvPr>
            <p:ph type="sldNum" sz="quarter" idx="5"/>
          </p:nvPr>
        </p:nvSpPr>
        <p:spPr/>
        <p:txBody>
          <a:bodyPr/>
          <a:lstStyle/>
          <a:p>
            <a:fld id="{7FD54D8F-092D-B146-8E0C-1336C3DBD3F9}" type="slidenum">
              <a:rPr lang="en-US" smtClean="0"/>
              <a:pPr/>
              <a:t>7</a:t>
            </a:fld>
            <a:endParaRPr lang="en-US"/>
          </a:p>
        </p:txBody>
      </p:sp>
    </p:spTree>
    <p:extLst>
      <p:ext uri="{BB962C8B-B14F-4D97-AF65-F5344CB8AC3E}">
        <p14:creationId xmlns:p14="http://schemas.microsoft.com/office/powerpoint/2010/main" val="613424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Donor Designation is legal and binding for ages 18 and over. Under the age of 18 – parent or legal guardian will make the decision, regardless of donor designation.</a:t>
            </a:r>
          </a:p>
          <a:p>
            <a:r>
              <a:rPr lang="en-US" b="0"/>
              <a:t>In the case</a:t>
            </a:r>
            <a:r>
              <a:rPr lang="en-US" b="0" baseline="0"/>
              <a:t> that someone has not made the decision about donation (the box was not checked, no designation), the family will be asked to make the decision about donation on their behalf.</a:t>
            </a:r>
          </a:p>
          <a:p>
            <a:endParaRPr lang="en-US" b="0"/>
          </a:p>
          <a:p>
            <a:r>
              <a:rPr lang="en-US" b="0"/>
              <a:t>The two things we want people to do if </a:t>
            </a:r>
            <a:r>
              <a:rPr lang="en-US" b="0" baseline="0"/>
              <a:t>they support donation:</a:t>
            </a:r>
          </a:p>
          <a:p>
            <a:pPr marL="228600" indent="-228600">
              <a:buAutoNum type="arabicPeriod"/>
            </a:pPr>
            <a:r>
              <a:rPr lang="en-US" b="0" baseline="0"/>
              <a:t>register to be a donor </a:t>
            </a:r>
          </a:p>
          <a:p>
            <a:pPr marL="228600" indent="-228600">
              <a:buAutoNum type="arabicPeriod"/>
            </a:pPr>
            <a:r>
              <a:rPr lang="en-US" b="0" baseline="0"/>
              <a:t>share the decision with their family</a:t>
            </a:r>
          </a:p>
          <a:p>
            <a:endParaRPr lang="en-US" sz="1600" b="0" baseline="0"/>
          </a:p>
          <a:p>
            <a:r>
              <a:rPr lang="en-US" sz="1600" b="0" baseline="0"/>
              <a:t>*Note for presenter – if someone changes their mind and wants to remove an existing donor designation, they will need to do so in the way that they registered. For example, if you registered at the DMV and live in a state where changes can only be made in-person (MN is one of these states), you will need to go to the DMV to get a new license and have it removed.</a:t>
            </a:r>
          </a:p>
        </p:txBody>
      </p:sp>
      <p:sp>
        <p:nvSpPr>
          <p:cNvPr id="4" name="Slide Number Placeholder 3"/>
          <p:cNvSpPr>
            <a:spLocks noGrp="1"/>
          </p:cNvSpPr>
          <p:nvPr>
            <p:ph type="sldNum" sz="quarter" idx="5"/>
          </p:nvPr>
        </p:nvSpPr>
        <p:spPr/>
        <p:txBody>
          <a:bodyPr/>
          <a:lstStyle/>
          <a:p>
            <a:fld id="{7FD54D8F-092D-B146-8E0C-1336C3DBD3F9}" type="slidenum">
              <a:rPr lang="en-US" smtClean="0"/>
              <a:pPr/>
              <a:t>8</a:t>
            </a:fld>
            <a:endParaRPr lang="en-US"/>
          </a:p>
        </p:txBody>
      </p:sp>
    </p:spTree>
    <p:extLst>
      <p:ext uri="{BB962C8B-B14F-4D97-AF65-F5344CB8AC3E}">
        <p14:creationId xmlns:p14="http://schemas.microsoft.com/office/powerpoint/2010/main" val="1777165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Play the Let’s Talk Donation video to sum up the facts. </a:t>
            </a:r>
          </a:p>
          <a:p>
            <a:endParaRPr lang="en-US">
              <a:cs typeface="Calibri"/>
            </a:endParaRPr>
          </a:p>
          <a:p>
            <a:r>
              <a:rPr lang="en-US" b="1">
                <a:cs typeface="Calibri"/>
              </a:rPr>
              <a:t>TIP</a:t>
            </a:r>
            <a:r>
              <a:rPr lang="en-US">
                <a:cs typeface="Calibri"/>
              </a:rPr>
              <a:t>: After the video, ask what people learned that surprised them. Give out prizes for participating. </a:t>
            </a:r>
          </a:p>
          <a:p>
            <a:endParaRPr lang="en-US"/>
          </a:p>
        </p:txBody>
      </p:sp>
      <p:sp>
        <p:nvSpPr>
          <p:cNvPr id="4" name="Slide Number Placeholder 3"/>
          <p:cNvSpPr>
            <a:spLocks noGrp="1"/>
          </p:cNvSpPr>
          <p:nvPr>
            <p:ph type="sldNum" sz="quarter" idx="5"/>
          </p:nvPr>
        </p:nvSpPr>
        <p:spPr/>
        <p:txBody>
          <a:bodyPr/>
          <a:lstStyle/>
          <a:p>
            <a:fld id="{7FD54D8F-092D-B146-8E0C-1336C3DBD3F9}" type="slidenum">
              <a:rPr lang="en-US" smtClean="0"/>
              <a:pPr/>
              <a:t>9</a:t>
            </a:fld>
            <a:endParaRPr lang="en-US"/>
          </a:p>
        </p:txBody>
      </p:sp>
    </p:spTree>
    <p:extLst>
      <p:ext uri="{BB962C8B-B14F-4D97-AF65-F5344CB8AC3E}">
        <p14:creationId xmlns:p14="http://schemas.microsoft.com/office/powerpoint/2010/main" val="42457678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22D4-5DA8-2C41-C5FB-E7CB87F09203}"/>
              </a:ext>
            </a:extLst>
          </p:cNvPr>
          <p:cNvSpPr>
            <a:spLocks noGrp="1"/>
          </p:cNvSpPr>
          <p:nvPr>
            <p:ph type="ctrTitle"/>
          </p:nvPr>
        </p:nvSpPr>
        <p:spPr>
          <a:xfrm>
            <a:off x="914400" y="2971800"/>
            <a:ext cx="6400800" cy="1829081"/>
          </a:xfrm>
        </p:spPr>
        <p:txBody>
          <a:bodyPr anchor="b">
            <a:normAutofit/>
          </a:bodyPr>
          <a:lstStyle>
            <a:lvl1pPr algn="l">
              <a:defRPr sz="5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CF235C1-3CB9-9D22-973E-CEA335340C32}"/>
              </a:ext>
            </a:extLst>
          </p:cNvPr>
          <p:cNvSpPr>
            <a:spLocks noGrp="1"/>
          </p:cNvSpPr>
          <p:nvPr>
            <p:ph type="subTitle" idx="1"/>
          </p:nvPr>
        </p:nvSpPr>
        <p:spPr>
          <a:xfrm>
            <a:off x="914400" y="4983480"/>
            <a:ext cx="6400800" cy="726141"/>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heart shaped orange and black&#10;&#10;Description automatically generated">
            <a:extLst>
              <a:ext uri="{FF2B5EF4-FFF2-40B4-BE49-F238E27FC236}">
                <a16:creationId xmlns:a16="http://schemas.microsoft.com/office/drawing/2014/main" id="{DED053A7-E28F-0AAF-F30F-B6996EF53F51}"/>
              </a:ext>
            </a:extLst>
          </p:cNvPr>
          <p:cNvPicPr>
            <a:picLocks noChangeAspect="1"/>
          </p:cNvPicPr>
          <p:nvPr userDrawn="1"/>
        </p:nvPicPr>
        <p:blipFill>
          <a:blip r:embed="rId2"/>
          <a:stretch>
            <a:fillRect/>
          </a:stretch>
        </p:blipFill>
        <p:spPr>
          <a:xfrm>
            <a:off x="8004048" y="916228"/>
            <a:ext cx="4187952" cy="5025544"/>
          </a:xfrm>
          <a:prstGeom prst="rect">
            <a:avLst/>
          </a:prstGeom>
        </p:spPr>
      </p:pic>
      <p:sp>
        <p:nvSpPr>
          <p:cNvPr id="12" name="Text Placeholder 11">
            <a:extLst>
              <a:ext uri="{FF2B5EF4-FFF2-40B4-BE49-F238E27FC236}">
                <a16:creationId xmlns:a16="http://schemas.microsoft.com/office/drawing/2014/main" id="{DF2B5C65-BC6E-B94F-7F98-79C80BB25E34}"/>
              </a:ext>
            </a:extLst>
          </p:cNvPr>
          <p:cNvSpPr>
            <a:spLocks noGrp="1"/>
          </p:cNvSpPr>
          <p:nvPr>
            <p:ph type="body" sz="quarter" idx="10"/>
          </p:nvPr>
        </p:nvSpPr>
        <p:spPr>
          <a:xfrm>
            <a:off x="914400" y="5942013"/>
            <a:ext cx="6400800" cy="238125"/>
          </a:xfrm>
        </p:spPr>
        <p:txBody>
          <a:bodyPr/>
          <a:lstStyle>
            <a:lvl1pPr marL="0" indent="0">
              <a:buNone/>
              <a:defRPr sz="10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p:txBody>
      </p:sp>
      <p:pic>
        <p:nvPicPr>
          <p:cNvPr id="5" name="Picture 4" descr="A black and white logo with a heart&#10;&#10;Description automatically generated">
            <a:extLst>
              <a:ext uri="{FF2B5EF4-FFF2-40B4-BE49-F238E27FC236}">
                <a16:creationId xmlns:a16="http://schemas.microsoft.com/office/drawing/2014/main" id="{A81E9AED-4618-39E0-9253-DBA4ABB4B943}"/>
              </a:ext>
            </a:extLst>
          </p:cNvPr>
          <p:cNvPicPr>
            <a:picLocks noChangeAspect="1"/>
          </p:cNvPicPr>
          <p:nvPr userDrawn="1"/>
        </p:nvPicPr>
        <p:blipFill>
          <a:blip r:embed="rId3"/>
          <a:stretch>
            <a:fillRect/>
          </a:stretch>
        </p:blipFill>
        <p:spPr>
          <a:xfrm>
            <a:off x="914400" y="914400"/>
            <a:ext cx="2286000" cy="554674"/>
          </a:xfrm>
          <a:prstGeom prst="rect">
            <a:avLst/>
          </a:prstGeom>
        </p:spPr>
      </p:pic>
    </p:spTree>
    <p:extLst>
      <p:ext uri="{BB962C8B-B14F-4D97-AF65-F5344CB8AC3E}">
        <p14:creationId xmlns:p14="http://schemas.microsoft.com/office/powerpoint/2010/main" val="1546364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4 Image Gri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48B6-BDD3-4121-7DF4-BB9AB2F5D1C6}"/>
              </a:ext>
            </a:extLst>
          </p:cNvPr>
          <p:cNvSpPr>
            <a:spLocks noGrp="1"/>
          </p:cNvSpPr>
          <p:nvPr>
            <p:ph type="title"/>
          </p:nvPr>
        </p:nvSpPr>
        <p:spPr>
          <a:xfrm>
            <a:off x="914400" y="914400"/>
            <a:ext cx="2971800" cy="923330"/>
          </a:xfrm>
        </p:spPr>
        <p:txBody>
          <a:bodyPr wrap="square">
            <a:spAutoFit/>
          </a:bodyPr>
          <a:lstStyle/>
          <a:p>
            <a:r>
              <a:rPr lang="en-US"/>
              <a:t>Click to edit Master title style</a:t>
            </a:r>
          </a:p>
        </p:txBody>
      </p:sp>
      <p:sp>
        <p:nvSpPr>
          <p:cNvPr id="4" name="Footer Placeholder 3">
            <a:extLst>
              <a:ext uri="{FF2B5EF4-FFF2-40B4-BE49-F238E27FC236}">
                <a16:creationId xmlns:a16="http://schemas.microsoft.com/office/drawing/2014/main" id="{D5A75247-95FC-9E67-F729-05DD13A53E4F}"/>
              </a:ext>
            </a:extLst>
          </p:cNvPr>
          <p:cNvSpPr>
            <a:spLocks noGrp="1"/>
          </p:cNvSpPr>
          <p:nvPr>
            <p:ph type="ftr" sz="quarter" idx="11"/>
          </p:nvPr>
        </p:nvSpPr>
        <p:spPr>
          <a:xfrm>
            <a:off x="914400" y="6355080"/>
            <a:ext cx="7391400" cy="365125"/>
          </a:xfrm>
        </p:spPr>
        <p:txBody>
          <a:bodyPr/>
          <a:lstStyle/>
          <a:p>
            <a:r>
              <a:rPr lang="en-US"/>
              <a:t>LifeSource Document Title</a:t>
            </a:r>
          </a:p>
        </p:txBody>
      </p:sp>
      <p:sp>
        <p:nvSpPr>
          <p:cNvPr id="5" name="Slide Number Placeholder 4">
            <a:extLst>
              <a:ext uri="{FF2B5EF4-FFF2-40B4-BE49-F238E27FC236}">
                <a16:creationId xmlns:a16="http://schemas.microsoft.com/office/drawing/2014/main" id="{3EF14A25-D59E-8E34-02F7-56F9964013E6}"/>
              </a:ext>
            </a:extLst>
          </p:cNvPr>
          <p:cNvSpPr>
            <a:spLocks noGrp="1"/>
          </p:cNvSpPr>
          <p:nvPr>
            <p:ph type="sldNum" sz="quarter" idx="12"/>
          </p:nvPr>
        </p:nvSpPr>
        <p:spPr/>
        <p:txBody>
          <a:bodyPr/>
          <a:lstStyle/>
          <a:p>
            <a:fld id="{52A235B5-6EBC-7447-B1C8-70C81D710339}" type="slidenum">
              <a:rPr lang="en-US" smtClean="0"/>
              <a:t>‹#›</a:t>
            </a:fld>
            <a:endParaRPr lang="en-US"/>
          </a:p>
        </p:txBody>
      </p:sp>
      <p:pic>
        <p:nvPicPr>
          <p:cNvPr id="7" name="Picture 6" descr="A heart and letter s&#10;&#10;Description automatically generated">
            <a:extLst>
              <a:ext uri="{FF2B5EF4-FFF2-40B4-BE49-F238E27FC236}">
                <a16:creationId xmlns:a16="http://schemas.microsoft.com/office/drawing/2014/main" id="{7BEBC743-8E7D-E3DC-88EE-E68740E48CE6}"/>
              </a:ext>
            </a:extLst>
          </p:cNvPr>
          <p:cNvPicPr>
            <a:picLocks noChangeAspect="1"/>
          </p:cNvPicPr>
          <p:nvPr userDrawn="1"/>
        </p:nvPicPr>
        <p:blipFill>
          <a:blip r:embed="rId2"/>
          <a:stretch>
            <a:fillRect/>
          </a:stretch>
        </p:blipFill>
        <p:spPr>
          <a:xfrm>
            <a:off x="10884988" y="6455033"/>
            <a:ext cx="1033272" cy="165218"/>
          </a:xfrm>
          <a:prstGeom prst="rect">
            <a:avLst/>
          </a:prstGeom>
        </p:spPr>
      </p:pic>
      <p:sp>
        <p:nvSpPr>
          <p:cNvPr id="11" name="Picture Placeholder 8">
            <a:extLst>
              <a:ext uri="{FF2B5EF4-FFF2-40B4-BE49-F238E27FC236}">
                <a16:creationId xmlns:a16="http://schemas.microsoft.com/office/drawing/2014/main" id="{F575CB20-F292-CE1F-BCE6-2C0096C4CEBC}"/>
              </a:ext>
            </a:extLst>
          </p:cNvPr>
          <p:cNvSpPr>
            <a:spLocks noGrp="1"/>
          </p:cNvSpPr>
          <p:nvPr>
            <p:ph type="pic" sz="quarter" idx="15"/>
          </p:nvPr>
        </p:nvSpPr>
        <p:spPr>
          <a:xfrm>
            <a:off x="8517558" y="3288947"/>
            <a:ext cx="3387718" cy="2916748"/>
          </a:xfrm>
        </p:spPr>
        <p:txBody>
          <a:bodyPr/>
          <a:lstStyle/>
          <a:p>
            <a:endParaRPr lang="en-US"/>
          </a:p>
        </p:txBody>
      </p:sp>
      <p:sp>
        <p:nvSpPr>
          <p:cNvPr id="3" name="Picture Placeholder 8">
            <a:extLst>
              <a:ext uri="{FF2B5EF4-FFF2-40B4-BE49-F238E27FC236}">
                <a16:creationId xmlns:a16="http://schemas.microsoft.com/office/drawing/2014/main" id="{A46C630D-9E60-BCE1-071A-72C407A6EB7A}"/>
              </a:ext>
            </a:extLst>
          </p:cNvPr>
          <p:cNvSpPr>
            <a:spLocks noGrp="1"/>
          </p:cNvSpPr>
          <p:nvPr>
            <p:ph type="pic" sz="quarter" idx="16"/>
          </p:nvPr>
        </p:nvSpPr>
        <p:spPr>
          <a:xfrm>
            <a:off x="8517558" y="307715"/>
            <a:ext cx="3387718" cy="2916748"/>
          </a:xfrm>
        </p:spPr>
        <p:txBody>
          <a:bodyPr/>
          <a:lstStyle/>
          <a:p>
            <a:endParaRPr lang="en-US"/>
          </a:p>
        </p:txBody>
      </p:sp>
      <p:sp>
        <p:nvSpPr>
          <p:cNvPr id="6" name="Picture Placeholder 8">
            <a:extLst>
              <a:ext uri="{FF2B5EF4-FFF2-40B4-BE49-F238E27FC236}">
                <a16:creationId xmlns:a16="http://schemas.microsoft.com/office/drawing/2014/main" id="{B3C94E0B-5E73-8C60-1C3C-A9F26AF9E53C}"/>
              </a:ext>
            </a:extLst>
          </p:cNvPr>
          <p:cNvSpPr>
            <a:spLocks noGrp="1"/>
          </p:cNvSpPr>
          <p:nvPr>
            <p:ph type="pic" sz="quarter" idx="17"/>
          </p:nvPr>
        </p:nvSpPr>
        <p:spPr>
          <a:xfrm>
            <a:off x="5062463" y="307715"/>
            <a:ext cx="3387718" cy="2916747"/>
          </a:xfrm>
        </p:spPr>
        <p:txBody>
          <a:bodyPr/>
          <a:lstStyle/>
          <a:p>
            <a:endParaRPr lang="en-US"/>
          </a:p>
        </p:txBody>
      </p:sp>
      <p:sp>
        <p:nvSpPr>
          <p:cNvPr id="8" name="Picture Placeholder 8">
            <a:extLst>
              <a:ext uri="{FF2B5EF4-FFF2-40B4-BE49-F238E27FC236}">
                <a16:creationId xmlns:a16="http://schemas.microsoft.com/office/drawing/2014/main" id="{6E93D24B-4ED7-3766-A95B-7807A44E865C}"/>
              </a:ext>
            </a:extLst>
          </p:cNvPr>
          <p:cNvSpPr>
            <a:spLocks noGrp="1"/>
          </p:cNvSpPr>
          <p:nvPr>
            <p:ph type="pic" sz="quarter" idx="18"/>
          </p:nvPr>
        </p:nvSpPr>
        <p:spPr>
          <a:xfrm>
            <a:off x="5062463" y="3288948"/>
            <a:ext cx="3387718" cy="2916747"/>
          </a:xfrm>
        </p:spPr>
        <p:txBody>
          <a:bodyPr/>
          <a:lstStyle/>
          <a:p>
            <a:endParaRPr lang="en-US"/>
          </a:p>
        </p:txBody>
      </p:sp>
      <p:sp>
        <p:nvSpPr>
          <p:cNvPr id="13" name="Text Placeholder 12">
            <a:extLst>
              <a:ext uri="{FF2B5EF4-FFF2-40B4-BE49-F238E27FC236}">
                <a16:creationId xmlns:a16="http://schemas.microsoft.com/office/drawing/2014/main" id="{CFCAADC8-0826-BB8E-2A8E-2675C12200AA}"/>
              </a:ext>
            </a:extLst>
          </p:cNvPr>
          <p:cNvSpPr>
            <a:spLocks noGrp="1"/>
          </p:cNvSpPr>
          <p:nvPr>
            <p:ph type="body" sz="quarter" idx="19"/>
          </p:nvPr>
        </p:nvSpPr>
        <p:spPr>
          <a:xfrm>
            <a:off x="914400" y="2057400"/>
            <a:ext cx="2971800" cy="3154680"/>
          </a:xfrm>
        </p:spPr>
        <p:txBody>
          <a:bodyPr/>
          <a:lstStyle>
            <a:lvl1pPr marL="0" indent="0">
              <a:buNone/>
              <a:defRPr sz="1400"/>
            </a:lvl1pPr>
          </a:lstStyle>
          <a:p>
            <a:pPr lvl="0"/>
            <a:r>
              <a:rPr lang="en-US"/>
              <a:t>Click to edit Master text styles</a:t>
            </a:r>
          </a:p>
        </p:txBody>
      </p:sp>
    </p:spTree>
    <p:extLst>
      <p:ext uri="{BB962C8B-B14F-4D97-AF65-F5344CB8AC3E}">
        <p14:creationId xmlns:p14="http://schemas.microsoft.com/office/powerpoint/2010/main" val="3021018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ex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48B6-BDD3-4121-7DF4-BB9AB2F5D1C6}"/>
              </a:ext>
            </a:extLst>
          </p:cNvPr>
          <p:cNvSpPr>
            <a:spLocks noGrp="1"/>
          </p:cNvSpPr>
          <p:nvPr>
            <p:ph type="title"/>
          </p:nvPr>
        </p:nvSpPr>
        <p:spPr>
          <a:xfrm>
            <a:off x="914400" y="914400"/>
            <a:ext cx="9601200" cy="461665"/>
          </a:xfrm>
        </p:spPr>
        <p:txBody>
          <a:bodyPr>
            <a:spAutoFit/>
          </a:bodyPr>
          <a:lstStyle/>
          <a:p>
            <a:r>
              <a:rPr lang="en-US"/>
              <a:t>Click to edit Master title style</a:t>
            </a:r>
          </a:p>
        </p:txBody>
      </p:sp>
      <p:sp>
        <p:nvSpPr>
          <p:cNvPr id="4" name="Footer Placeholder 3">
            <a:extLst>
              <a:ext uri="{FF2B5EF4-FFF2-40B4-BE49-F238E27FC236}">
                <a16:creationId xmlns:a16="http://schemas.microsoft.com/office/drawing/2014/main" id="{D5A75247-95FC-9E67-F729-05DD13A53E4F}"/>
              </a:ext>
            </a:extLst>
          </p:cNvPr>
          <p:cNvSpPr>
            <a:spLocks noGrp="1"/>
          </p:cNvSpPr>
          <p:nvPr>
            <p:ph type="ftr" sz="quarter" idx="11"/>
          </p:nvPr>
        </p:nvSpPr>
        <p:spPr>
          <a:xfrm>
            <a:off x="914400" y="6355080"/>
            <a:ext cx="7391400" cy="365125"/>
          </a:xfrm>
        </p:spPr>
        <p:txBody>
          <a:bodyPr/>
          <a:lstStyle/>
          <a:p>
            <a:r>
              <a:rPr lang="en-US"/>
              <a:t>LifeSource Document Title</a:t>
            </a:r>
          </a:p>
        </p:txBody>
      </p:sp>
      <p:sp>
        <p:nvSpPr>
          <p:cNvPr id="5" name="Slide Number Placeholder 4">
            <a:extLst>
              <a:ext uri="{FF2B5EF4-FFF2-40B4-BE49-F238E27FC236}">
                <a16:creationId xmlns:a16="http://schemas.microsoft.com/office/drawing/2014/main" id="{3EF14A25-D59E-8E34-02F7-56F9964013E6}"/>
              </a:ext>
            </a:extLst>
          </p:cNvPr>
          <p:cNvSpPr>
            <a:spLocks noGrp="1"/>
          </p:cNvSpPr>
          <p:nvPr>
            <p:ph type="sldNum" sz="quarter" idx="12"/>
          </p:nvPr>
        </p:nvSpPr>
        <p:spPr/>
        <p:txBody>
          <a:bodyPr/>
          <a:lstStyle/>
          <a:p>
            <a:fld id="{52A235B5-6EBC-7447-B1C8-70C81D710339}" type="slidenum">
              <a:rPr lang="en-US" smtClean="0"/>
              <a:t>‹#›</a:t>
            </a:fld>
            <a:endParaRPr lang="en-US"/>
          </a:p>
        </p:txBody>
      </p:sp>
      <p:pic>
        <p:nvPicPr>
          <p:cNvPr id="7" name="Picture 6" descr="A heart and letter s&#10;&#10;Description automatically generated">
            <a:extLst>
              <a:ext uri="{FF2B5EF4-FFF2-40B4-BE49-F238E27FC236}">
                <a16:creationId xmlns:a16="http://schemas.microsoft.com/office/drawing/2014/main" id="{7BEBC743-8E7D-E3DC-88EE-E68740E48CE6}"/>
              </a:ext>
            </a:extLst>
          </p:cNvPr>
          <p:cNvPicPr>
            <a:picLocks noChangeAspect="1"/>
          </p:cNvPicPr>
          <p:nvPr userDrawn="1"/>
        </p:nvPicPr>
        <p:blipFill>
          <a:blip r:embed="rId2"/>
          <a:stretch>
            <a:fillRect/>
          </a:stretch>
        </p:blipFill>
        <p:spPr>
          <a:xfrm>
            <a:off x="10884988" y="6455033"/>
            <a:ext cx="1033272" cy="165218"/>
          </a:xfrm>
          <a:prstGeom prst="rect">
            <a:avLst/>
          </a:prstGeom>
        </p:spPr>
      </p:pic>
      <p:sp>
        <p:nvSpPr>
          <p:cNvPr id="6" name="Text Placeholder 5">
            <a:extLst>
              <a:ext uri="{FF2B5EF4-FFF2-40B4-BE49-F238E27FC236}">
                <a16:creationId xmlns:a16="http://schemas.microsoft.com/office/drawing/2014/main" id="{6F0C1706-6038-3A7C-376E-2413016543E7}"/>
              </a:ext>
            </a:extLst>
          </p:cNvPr>
          <p:cNvSpPr>
            <a:spLocks noGrp="1"/>
          </p:cNvSpPr>
          <p:nvPr>
            <p:ph type="body" sz="quarter" idx="13"/>
          </p:nvPr>
        </p:nvSpPr>
        <p:spPr>
          <a:xfrm>
            <a:off x="914401" y="2057400"/>
            <a:ext cx="4391246" cy="38862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5">
            <a:extLst>
              <a:ext uri="{FF2B5EF4-FFF2-40B4-BE49-F238E27FC236}">
                <a16:creationId xmlns:a16="http://schemas.microsoft.com/office/drawing/2014/main" id="{A9928714-679C-5433-59FC-1F64AB6736EC}"/>
              </a:ext>
            </a:extLst>
          </p:cNvPr>
          <p:cNvSpPr>
            <a:spLocks noGrp="1"/>
          </p:cNvSpPr>
          <p:nvPr>
            <p:ph type="body" sz="quarter" idx="14"/>
          </p:nvPr>
        </p:nvSpPr>
        <p:spPr>
          <a:xfrm>
            <a:off x="6124354" y="2057400"/>
            <a:ext cx="4391246" cy="38862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78256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Lis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E6680-A6B6-E7E1-B459-14C294D9E42A}"/>
              </a:ext>
            </a:extLst>
          </p:cNvPr>
          <p:cNvSpPr>
            <a:spLocks noGrp="1"/>
          </p:cNvSpPr>
          <p:nvPr>
            <p:ph type="title" hasCustomPrompt="1"/>
          </p:nvPr>
        </p:nvSpPr>
        <p:spPr>
          <a:xfrm>
            <a:off x="914400" y="2516377"/>
            <a:ext cx="2743200" cy="1825246"/>
          </a:xfrm>
        </p:spPr>
        <p:txBody>
          <a:bodyPr anchor="ctr" anchorCtr="0">
            <a:noAutofit/>
          </a:bodyPr>
          <a:lstStyle>
            <a:lvl1pPr>
              <a:defRPr sz="3000"/>
            </a:lvl1pPr>
          </a:lstStyle>
          <a:p>
            <a:r>
              <a:rPr lang="en-US"/>
              <a:t>Agenda</a:t>
            </a:r>
          </a:p>
        </p:txBody>
      </p:sp>
      <p:sp>
        <p:nvSpPr>
          <p:cNvPr id="3" name="Footer Placeholder 2">
            <a:extLst>
              <a:ext uri="{FF2B5EF4-FFF2-40B4-BE49-F238E27FC236}">
                <a16:creationId xmlns:a16="http://schemas.microsoft.com/office/drawing/2014/main" id="{CAC5A232-8FE9-A6E3-0AA9-4EFF270BA9BD}"/>
              </a:ext>
            </a:extLst>
          </p:cNvPr>
          <p:cNvSpPr>
            <a:spLocks noGrp="1"/>
          </p:cNvSpPr>
          <p:nvPr>
            <p:ph type="ftr" sz="quarter" idx="10"/>
          </p:nvPr>
        </p:nvSpPr>
        <p:spPr/>
        <p:txBody>
          <a:bodyPr/>
          <a:lstStyle/>
          <a:p>
            <a:r>
              <a:rPr lang="en-US"/>
              <a:t>LifeSource Document Title</a:t>
            </a:r>
          </a:p>
        </p:txBody>
      </p:sp>
      <p:sp>
        <p:nvSpPr>
          <p:cNvPr id="4" name="Slide Number Placeholder 3">
            <a:extLst>
              <a:ext uri="{FF2B5EF4-FFF2-40B4-BE49-F238E27FC236}">
                <a16:creationId xmlns:a16="http://schemas.microsoft.com/office/drawing/2014/main" id="{956255D8-9AB5-808C-5807-CABD30575335}"/>
              </a:ext>
            </a:extLst>
          </p:cNvPr>
          <p:cNvSpPr>
            <a:spLocks noGrp="1"/>
          </p:cNvSpPr>
          <p:nvPr>
            <p:ph type="sldNum" sz="quarter" idx="11"/>
          </p:nvPr>
        </p:nvSpPr>
        <p:spPr/>
        <p:txBody>
          <a:bodyPr/>
          <a:lstStyle/>
          <a:p>
            <a:fld id="{52A235B5-6EBC-7447-B1C8-70C81D710339}" type="slidenum">
              <a:rPr lang="en-US" smtClean="0"/>
              <a:pPr/>
              <a:t>‹#›</a:t>
            </a:fld>
            <a:endParaRPr lang="en-US"/>
          </a:p>
        </p:txBody>
      </p:sp>
      <p:sp>
        <p:nvSpPr>
          <p:cNvPr id="6" name="Text Placeholder 5">
            <a:extLst>
              <a:ext uri="{FF2B5EF4-FFF2-40B4-BE49-F238E27FC236}">
                <a16:creationId xmlns:a16="http://schemas.microsoft.com/office/drawing/2014/main" id="{3F4E5987-03B7-0E65-2E09-F72D5BD5D055}"/>
              </a:ext>
            </a:extLst>
          </p:cNvPr>
          <p:cNvSpPr>
            <a:spLocks noGrp="1"/>
          </p:cNvSpPr>
          <p:nvPr>
            <p:ph type="body" sz="quarter" idx="13"/>
          </p:nvPr>
        </p:nvSpPr>
        <p:spPr>
          <a:xfrm>
            <a:off x="6096000" y="1143000"/>
            <a:ext cx="4986760" cy="4572000"/>
          </a:xfrm>
        </p:spPr>
        <p:txBody>
          <a:bodyPr anchor="ctr" anchorCtr="0"/>
          <a:lstStyle>
            <a:lvl1pPr marL="0" indent="0">
              <a:spcBef>
                <a:spcPts val="1200"/>
              </a:spcBef>
              <a:spcAft>
                <a:spcPts val="1200"/>
              </a:spcAft>
              <a:buNone/>
              <a:defRPr sz="1800"/>
            </a:lvl1pPr>
            <a:lvl2pPr>
              <a:defRPr sz="2000"/>
            </a:lvl2pPr>
            <a:lvl3pPr>
              <a:defRPr sz="2000"/>
            </a:lvl3pPr>
            <a:lvl4pPr>
              <a:defRPr sz="2000"/>
            </a:lvl4pPr>
            <a:lvl5pPr>
              <a:defRPr sz="2000"/>
            </a:lvl5pPr>
          </a:lstStyle>
          <a:p>
            <a:pPr lvl="0"/>
            <a:r>
              <a:rPr lang="en-US"/>
              <a:t>Click to edit Master text styles</a:t>
            </a:r>
          </a:p>
        </p:txBody>
      </p:sp>
      <p:cxnSp>
        <p:nvCxnSpPr>
          <p:cNvPr id="8" name="Straight Connector 7">
            <a:extLst>
              <a:ext uri="{FF2B5EF4-FFF2-40B4-BE49-F238E27FC236}">
                <a16:creationId xmlns:a16="http://schemas.microsoft.com/office/drawing/2014/main" id="{ACE2C526-22ED-BFCC-A31D-A599FC90D4F2}"/>
              </a:ext>
            </a:extLst>
          </p:cNvPr>
          <p:cNvCxnSpPr/>
          <p:nvPr userDrawn="1"/>
        </p:nvCxnSpPr>
        <p:spPr>
          <a:xfrm>
            <a:off x="4572000" y="1143000"/>
            <a:ext cx="0" cy="4572000"/>
          </a:xfrm>
          <a:prstGeom prst="line">
            <a:avLst/>
          </a:prstGeom>
        </p:spPr>
        <p:style>
          <a:lnRef idx="2">
            <a:schemeClr val="accent1"/>
          </a:lnRef>
          <a:fillRef idx="0">
            <a:schemeClr val="accent1"/>
          </a:fillRef>
          <a:effectRef idx="1">
            <a:schemeClr val="accent1"/>
          </a:effectRef>
          <a:fontRef idx="minor">
            <a:schemeClr val="tx1"/>
          </a:fontRef>
        </p:style>
      </p:cxnSp>
      <p:pic>
        <p:nvPicPr>
          <p:cNvPr id="7" name="Picture 6" descr="A heart and letter s&#10;&#10;Description automatically generated">
            <a:extLst>
              <a:ext uri="{FF2B5EF4-FFF2-40B4-BE49-F238E27FC236}">
                <a16:creationId xmlns:a16="http://schemas.microsoft.com/office/drawing/2014/main" id="{C65D401F-2450-8DAB-840F-85E56DAB72CE}"/>
              </a:ext>
            </a:extLst>
          </p:cNvPr>
          <p:cNvPicPr>
            <a:picLocks noChangeAspect="1"/>
          </p:cNvPicPr>
          <p:nvPr userDrawn="1"/>
        </p:nvPicPr>
        <p:blipFill>
          <a:blip r:embed="rId2"/>
          <a:stretch>
            <a:fillRect/>
          </a:stretch>
        </p:blipFill>
        <p:spPr>
          <a:xfrm>
            <a:off x="10884988" y="6455033"/>
            <a:ext cx="1033272" cy="165218"/>
          </a:xfrm>
          <a:prstGeom prst="rect">
            <a:avLst/>
          </a:prstGeom>
        </p:spPr>
      </p:pic>
    </p:spTree>
    <p:extLst>
      <p:ext uri="{BB962C8B-B14F-4D97-AF65-F5344CB8AC3E}">
        <p14:creationId xmlns:p14="http://schemas.microsoft.com/office/powerpoint/2010/main" val="308845404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Text Half Pane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C96F17-A6BE-EC5F-62FC-99C6DE40A989}"/>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688948B6-BDD3-4121-7DF4-BB9AB2F5D1C6}"/>
              </a:ext>
            </a:extLst>
          </p:cNvPr>
          <p:cNvSpPr>
            <a:spLocks noGrp="1"/>
          </p:cNvSpPr>
          <p:nvPr>
            <p:ph type="title"/>
          </p:nvPr>
        </p:nvSpPr>
        <p:spPr>
          <a:xfrm>
            <a:off x="914400" y="914400"/>
            <a:ext cx="4114800" cy="923330"/>
          </a:xfrm>
        </p:spPr>
        <p:txBody>
          <a:bodyPr wrap="square">
            <a:spAutoFit/>
          </a:bodyPr>
          <a:lstStyle/>
          <a:p>
            <a:r>
              <a:rPr lang="en-US"/>
              <a:t>Click to edit Master title style</a:t>
            </a:r>
          </a:p>
        </p:txBody>
      </p:sp>
      <p:sp>
        <p:nvSpPr>
          <p:cNvPr id="4" name="Footer Placeholder 3">
            <a:extLst>
              <a:ext uri="{FF2B5EF4-FFF2-40B4-BE49-F238E27FC236}">
                <a16:creationId xmlns:a16="http://schemas.microsoft.com/office/drawing/2014/main" id="{D5A75247-95FC-9E67-F729-05DD13A53E4F}"/>
              </a:ext>
            </a:extLst>
          </p:cNvPr>
          <p:cNvSpPr>
            <a:spLocks noGrp="1"/>
          </p:cNvSpPr>
          <p:nvPr>
            <p:ph type="ftr" sz="quarter" idx="11"/>
          </p:nvPr>
        </p:nvSpPr>
        <p:spPr>
          <a:xfrm>
            <a:off x="914400" y="6355080"/>
            <a:ext cx="4114800" cy="365125"/>
          </a:xfrm>
        </p:spPr>
        <p:txBody>
          <a:bodyPr/>
          <a:lstStyle/>
          <a:p>
            <a:r>
              <a:rPr lang="en-US"/>
              <a:t>LifeSource Document Title</a:t>
            </a:r>
          </a:p>
        </p:txBody>
      </p:sp>
      <p:sp>
        <p:nvSpPr>
          <p:cNvPr id="5" name="Slide Number Placeholder 4">
            <a:extLst>
              <a:ext uri="{FF2B5EF4-FFF2-40B4-BE49-F238E27FC236}">
                <a16:creationId xmlns:a16="http://schemas.microsoft.com/office/drawing/2014/main" id="{3EF14A25-D59E-8E34-02F7-56F9964013E6}"/>
              </a:ext>
            </a:extLst>
          </p:cNvPr>
          <p:cNvSpPr>
            <a:spLocks noGrp="1"/>
          </p:cNvSpPr>
          <p:nvPr>
            <p:ph type="sldNum" sz="quarter" idx="12"/>
          </p:nvPr>
        </p:nvSpPr>
        <p:spPr/>
        <p:txBody>
          <a:bodyPr/>
          <a:lstStyle/>
          <a:p>
            <a:fld id="{52A235B5-6EBC-7447-B1C8-70C81D710339}" type="slidenum">
              <a:rPr lang="en-US" smtClean="0"/>
              <a:t>‹#›</a:t>
            </a:fld>
            <a:endParaRPr lang="en-US"/>
          </a:p>
        </p:txBody>
      </p:sp>
      <p:pic>
        <p:nvPicPr>
          <p:cNvPr id="7" name="Picture 6" descr="A heart and letter s&#10;&#10;Description automatically generated">
            <a:extLst>
              <a:ext uri="{FF2B5EF4-FFF2-40B4-BE49-F238E27FC236}">
                <a16:creationId xmlns:a16="http://schemas.microsoft.com/office/drawing/2014/main" id="{7BEBC743-8E7D-E3DC-88EE-E68740E48CE6}"/>
              </a:ext>
            </a:extLst>
          </p:cNvPr>
          <p:cNvPicPr>
            <a:picLocks noChangeAspect="1"/>
          </p:cNvPicPr>
          <p:nvPr userDrawn="1"/>
        </p:nvPicPr>
        <p:blipFill>
          <a:blip r:embed="rId2"/>
          <a:stretch>
            <a:fillRect/>
          </a:stretch>
        </p:blipFill>
        <p:spPr>
          <a:xfrm>
            <a:off x="10884988" y="6455033"/>
            <a:ext cx="1033272" cy="165218"/>
          </a:xfrm>
          <a:prstGeom prst="rect">
            <a:avLst/>
          </a:prstGeom>
        </p:spPr>
      </p:pic>
      <p:sp>
        <p:nvSpPr>
          <p:cNvPr id="6" name="Text Placeholder 5">
            <a:extLst>
              <a:ext uri="{FF2B5EF4-FFF2-40B4-BE49-F238E27FC236}">
                <a16:creationId xmlns:a16="http://schemas.microsoft.com/office/drawing/2014/main" id="{6F0C1706-6038-3A7C-376E-2413016543E7}"/>
              </a:ext>
            </a:extLst>
          </p:cNvPr>
          <p:cNvSpPr>
            <a:spLocks noGrp="1"/>
          </p:cNvSpPr>
          <p:nvPr>
            <p:ph type="body" sz="quarter" idx="13"/>
          </p:nvPr>
        </p:nvSpPr>
        <p:spPr>
          <a:xfrm>
            <a:off x="914401" y="2057400"/>
            <a:ext cx="4114800" cy="38862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374258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Text + Half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BAFF64C-335A-05FF-E798-993307F69217}"/>
              </a:ext>
            </a:extLst>
          </p:cNvPr>
          <p:cNvSpPr>
            <a:spLocks noGrp="1"/>
          </p:cNvSpPr>
          <p:nvPr>
            <p:ph type="pic" sz="quarter" idx="14"/>
          </p:nvPr>
        </p:nvSpPr>
        <p:spPr>
          <a:xfrm>
            <a:off x="6105331" y="0"/>
            <a:ext cx="6096000" cy="6858000"/>
          </a:xfrm>
        </p:spPr>
        <p:txBody>
          <a:bodyPr/>
          <a:lstStyle/>
          <a:p>
            <a:endParaRPr lang="en-US"/>
          </a:p>
        </p:txBody>
      </p:sp>
      <p:sp>
        <p:nvSpPr>
          <p:cNvPr id="2" name="Title 1">
            <a:extLst>
              <a:ext uri="{FF2B5EF4-FFF2-40B4-BE49-F238E27FC236}">
                <a16:creationId xmlns:a16="http://schemas.microsoft.com/office/drawing/2014/main" id="{688948B6-BDD3-4121-7DF4-BB9AB2F5D1C6}"/>
              </a:ext>
            </a:extLst>
          </p:cNvPr>
          <p:cNvSpPr>
            <a:spLocks noGrp="1"/>
          </p:cNvSpPr>
          <p:nvPr>
            <p:ph type="title"/>
          </p:nvPr>
        </p:nvSpPr>
        <p:spPr>
          <a:xfrm>
            <a:off x="914400" y="914400"/>
            <a:ext cx="4114800" cy="923330"/>
          </a:xfrm>
        </p:spPr>
        <p:txBody>
          <a:bodyPr wrap="square">
            <a:spAutoFit/>
          </a:bodyPr>
          <a:lstStyle/>
          <a:p>
            <a:r>
              <a:rPr lang="en-US"/>
              <a:t>Click to edit Master title style</a:t>
            </a:r>
          </a:p>
        </p:txBody>
      </p:sp>
      <p:sp>
        <p:nvSpPr>
          <p:cNvPr id="4" name="Footer Placeholder 3">
            <a:extLst>
              <a:ext uri="{FF2B5EF4-FFF2-40B4-BE49-F238E27FC236}">
                <a16:creationId xmlns:a16="http://schemas.microsoft.com/office/drawing/2014/main" id="{D5A75247-95FC-9E67-F729-05DD13A53E4F}"/>
              </a:ext>
            </a:extLst>
          </p:cNvPr>
          <p:cNvSpPr>
            <a:spLocks noGrp="1"/>
          </p:cNvSpPr>
          <p:nvPr>
            <p:ph type="ftr" sz="quarter" idx="11"/>
          </p:nvPr>
        </p:nvSpPr>
        <p:spPr>
          <a:xfrm>
            <a:off x="914400" y="6355080"/>
            <a:ext cx="4114800" cy="365125"/>
          </a:xfrm>
        </p:spPr>
        <p:txBody>
          <a:bodyPr/>
          <a:lstStyle/>
          <a:p>
            <a:r>
              <a:rPr lang="en-US"/>
              <a:t>LifeSource Document Title</a:t>
            </a:r>
          </a:p>
        </p:txBody>
      </p:sp>
      <p:sp>
        <p:nvSpPr>
          <p:cNvPr id="5" name="Slide Number Placeholder 4">
            <a:extLst>
              <a:ext uri="{FF2B5EF4-FFF2-40B4-BE49-F238E27FC236}">
                <a16:creationId xmlns:a16="http://schemas.microsoft.com/office/drawing/2014/main" id="{3EF14A25-D59E-8E34-02F7-56F9964013E6}"/>
              </a:ext>
            </a:extLst>
          </p:cNvPr>
          <p:cNvSpPr>
            <a:spLocks noGrp="1"/>
          </p:cNvSpPr>
          <p:nvPr>
            <p:ph type="sldNum" sz="quarter" idx="12"/>
          </p:nvPr>
        </p:nvSpPr>
        <p:spPr/>
        <p:txBody>
          <a:bodyPr/>
          <a:lstStyle/>
          <a:p>
            <a:fld id="{52A235B5-6EBC-7447-B1C8-70C81D710339}" type="slidenum">
              <a:rPr lang="en-US" smtClean="0"/>
              <a:t>‹#›</a:t>
            </a:fld>
            <a:endParaRPr lang="en-US"/>
          </a:p>
        </p:txBody>
      </p:sp>
      <p:sp>
        <p:nvSpPr>
          <p:cNvPr id="6" name="Text Placeholder 5">
            <a:extLst>
              <a:ext uri="{FF2B5EF4-FFF2-40B4-BE49-F238E27FC236}">
                <a16:creationId xmlns:a16="http://schemas.microsoft.com/office/drawing/2014/main" id="{6F0C1706-6038-3A7C-376E-2413016543E7}"/>
              </a:ext>
            </a:extLst>
          </p:cNvPr>
          <p:cNvSpPr>
            <a:spLocks noGrp="1"/>
          </p:cNvSpPr>
          <p:nvPr>
            <p:ph type="body" sz="quarter" idx="13"/>
          </p:nvPr>
        </p:nvSpPr>
        <p:spPr>
          <a:xfrm>
            <a:off x="914401" y="2057400"/>
            <a:ext cx="4114800" cy="3886200"/>
          </a:xfrm>
        </p:spPr>
        <p:txBody>
          <a:bodyPr/>
          <a:lstStyle>
            <a:lvl1pPr marL="0" indent="0">
              <a:buNone/>
              <a:defRPr/>
            </a:lvl1pPr>
          </a:lstStyle>
          <a:p>
            <a:pPr lvl="0"/>
            <a:r>
              <a:rPr lang="en-US"/>
              <a:t>Click to edit Master text styles</a:t>
            </a:r>
          </a:p>
        </p:txBody>
      </p:sp>
      <p:pic>
        <p:nvPicPr>
          <p:cNvPr id="10" name="Picture 9" descr="A white heart and a black background&#10;&#10;Description automatically generated">
            <a:extLst>
              <a:ext uri="{FF2B5EF4-FFF2-40B4-BE49-F238E27FC236}">
                <a16:creationId xmlns:a16="http://schemas.microsoft.com/office/drawing/2014/main" id="{11E49F27-FE5C-0D34-75D1-6971272CC9EA}"/>
              </a:ext>
            </a:extLst>
          </p:cNvPr>
          <p:cNvPicPr>
            <a:picLocks noChangeAspect="1"/>
          </p:cNvPicPr>
          <p:nvPr userDrawn="1"/>
        </p:nvPicPr>
        <p:blipFill>
          <a:blip r:embed="rId2"/>
          <a:stretch>
            <a:fillRect/>
          </a:stretch>
        </p:blipFill>
        <p:spPr>
          <a:xfrm>
            <a:off x="10884983" y="6455033"/>
            <a:ext cx="1033270" cy="165218"/>
          </a:xfrm>
          <a:prstGeom prst="rect">
            <a:avLst/>
          </a:prstGeom>
        </p:spPr>
      </p:pic>
    </p:spTree>
    <p:extLst>
      <p:ext uri="{BB962C8B-B14F-4D97-AF65-F5344CB8AC3E}">
        <p14:creationId xmlns:p14="http://schemas.microsoft.com/office/powerpoint/2010/main" val="1066351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Statem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3189F-A231-A4A8-897A-8FEE276726C0}"/>
              </a:ext>
            </a:extLst>
          </p:cNvPr>
          <p:cNvSpPr>
            <a:spLocks noGrp="1"/>
          </p:cNvSpPr>
          <p:nvPr>
            <p:ph type="title"/>
          </p:nvPr>
        </p:nvSpPr>
        <p:spPr>
          <a:xfrm>
            <a:off x="914400" y="1843898"/>
            <a:ext cx="8686800" cy="3170203"/>
          </a:xfrm>
        </p:spPr>
        <p:txBody>
          <a:bodyPr anchor="ctr" anchorCtr="0">
            <a:noAutofit/>
          </a:bodyPr>
          <a:lstStyle>
            <a:lvl1pPr>
              <a:lnSpc>
                <a:spcPct val="114000"/>
              </a:lnSpc>
              <a:defRPr/>
            </a:lvl1pPr>
          </a:lstStyle>
          <a:p>
            <a:r>
              <a:rPr lang="en-US"/>
              <a:t>Click to edit Master title style</a:t>
            </a:r>
          </a:p>
        </p:txBody>
      </p:sp>
      <p:sp>
        <p:nvSpPr>
          <p:cNvPr id="3" name="Footer Placeholder 2">
            <a:extLst>
              <a:ext uri="{FF2B5EF4-FFF2-40B4-BE49-F238E27FC236}">
                <a16:creationId xmlns:a16="http://schemas.microsoft.com/office/drawing/2014/main" id="{4EE95650-825A-AA6A-3982-5BBC9027FBE6}"/>
              </a:ext>
            </a:extLst>
          </p:cNvPr>
          <p:cNvSpPr>
            <a:spLocks noGrp="1"/>
          </p:cNvSpPr>
          <p:nvPr>
            <p:ph type="ftr" sz="quarter" idx="10"/>
          </p:nvPr>
        </p:nvSpPr>
        <p:spPr/>
        <p:txBody>
          <a:bodyPr/>
          <a:lstStyle/>
          <a:p>
            <a:r>
              <a:rPr lang="en-US"/>
              <a:t>LifeSource Document Title</a:t>
            </a:r>
          </a:p>
        </p:txBody>
      </p:sp>
      <p:sp>
        <p:nvSpPr>
          <p:cNvPr id="4" name="Slide Number Placeholder 3">
            <a:extLst>
              <a:ext uri="{FF2B5EF4-FFF2-40B4-BE49-F238E27FC236}">
                <a16:creationId xmlns:a16="http://schemas.microsoft.com/office/drawing/2014/main" id="{2349E5D3-1E3E-B055-27B1-9E864D60F559}"/>
              </a:ext>
            </a:extLst>
          </p:cNvPr>
          <p:cNvSpPr>
            <a:spLocks noGrp="1"/>
          </p:cNvSpPr>
          <p:nvPr>
            <p:ph type="sldNum" sz="quarter" idx="11"/>
          </p:nvPr>
        </p:nvSpPr>
        <p:spPr/>
        <p:txBody>
          <a:bodyPr/>
          <a:lstStyle/>
          <a:p>
            <a:fld id="{52A235B5-6EBC-7447-B1C8-70C81D710339}" type="slidenum">
              <a:rPr lang="en-US" smtClean="0"/>
              <a:pPr/>
              <a:t>‹#›</a:t>
            </a:fld>
            <a:endParaRPr lang="en-US"/>
          </a:p>
        </p:txBody>
      </p:sp>
      <p:pic>
        <p:nvPicPr>
          <p:cNvPr id="5" name="Picture 4" descr="A heart and letter s&#10;&#10;Description automatically generated">
            <a:extLst>
              <a:ext uri="{FF2B5EF4-FFF2-40B4-BE49-F238E27FC236}">
                <a16:creationId xmlns:a16="http://schemas.microsoft.com/office/drawing/2014/main" id="{889799D0-0710-32DF-2C3D-9B6D4DC6A5D8}"/>
              </a:ext>
            </a:extLst>
          </p:cNvPr>
          <p:cNvPicPr>
            <a:picLocks noChangeAspect="1"/>
          </p:cNvPicPr>
          <p:nvPr userDrawn="1"/>
        </p:nvPicPr>
        <p:blipFill>
          <a:blip r:embed="rId2"/>
          <a:stretch>
            <a:fillRect/>
          </a:stretch>
        </p:blipFill>
        <p:spPr>
          <a:xfrm>
            <a:off x="10884988" y="6455033"/>
            <a:ext cx="1033272" cy="165218"/>
          </a:xfrm>
          <a:prstGeom prst="rect">
            <a:avLst/>
          </a:prstGeom>
        </p:spPr>
      </p:pic>
    </p:spTree>
    <p:extLst>
      <p:ext uri="{BB962C8B-B14F-4D97-AF65-F5344CB8AC3E}">
        <p14:creationId xmlns:p14="http://schemas.microsoft.com/office/powerpoint/2010/main" val="573720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Statement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3189F-A231-A4A8-897A-8FEE276726C0}"/>
              </a:ext>
            </a:extLst>
          </p:cNvPr>
          <p:cNvSpPr>
            <a:spLocks noGrp="1"/>
          </p:cNvSpPr>
          <p:nvPr>
            <p:ph type="title"/>
          </p:nvPr>
        </p:nvSpPr>
        <p:spPr>
          <a:xfrm>
            <a:off x="914400" y="1843898"/>
            <a:ext cx="8686800" cy="3170203"/>
          </a:xfrm>
        </p:spPr>
        <p:txBody>
          <a:bodyPr anchor="ctr" anchorCtr="0">
            <a:noAutofit/>
          </a:bodyPr>
          <a:lstStyle>
            <a:lvl1pPr>
              <a:lnSpc>
                <a:spcPct val="114000"/>
              </a:lnSpc>
              <a:defRPr/>
            </a:lvl1pPr>
          </a:lstStyle>
          <a:p>
            <a:r>
              <a:rPr lang="en-US"/>
              <a:t>Click to edit Master title style</a:t>
            </a:r>
          </a:p>
        </p:txBody>
      </p:sp>
      <p:sp>
        <p:nvSpPr>
          <p:cNvPr id="3" name="Footer Placeholder 2">
            <a:extLst>
              <a:ext uri="{FF2B5EF4-FFF2-40B4-BE49-F238E27FC236}">
                <a16:creationId xmlns:a16="http://schemas.microsoft.com/office/drawing/2014/main" id="{4EE95650-825A-AA6A-3982-5BBC9027FBE6}"/>
              </a:ext>
            </a:extLst>
          </p:cNvPr>
          <p:cNvSpPr>
            <a:spLocks noGrp="1"/>
          </p:cNvSpPr>
          <p:nvPr>
            <p:ph type="ftr" sz="quarter" idx="10"/>
          </p:nvPr>
        </p:nvSpPr>
        <p:spPr/>
        <p:txBody>
          <a:bodyPr/>
          <a:lstStyle/>
          <a:p>
            <a:r>
              <a:rPr lang="en-US"/>
              <a:t>LifeSource Document Title</a:t>
            </a:r>
          </a:p>
        </p:txBody>
      </p:sp>
      <p:sp>
        <p:nvSpPr>
          <p:cNvPr id="4" name="Slide Number Placeholder 3">
            <a:extLst>
              <a:ext uri="{FF2B5EF4-FFF2-40B4-BE49-F238E27FC236}">
                <a16:creationId xmlns:a16="http://schemas.microsoft.com/office/drawing/2014/main" id="{2349E5D3-1E3E-B055-27B1-9E864D60F559}"/>
              </a:ext>
            </a:extLst>
          </p:cNvPr>
          <p:cNvSpPr>
            <a:spLocks noGrp="1"/>
          </p:cNvSpPr>
          <p:nvPr>
            <p:ph type="sldNum" sz="quarter" idx="11"/>
          </p:nvPr>
        </p:nvSpPr>
        <p:spPr/>
        <p:txBody>
          <a:bodyPr/>
          <a:lstStyle/>
          <a:p>
            <a:fld id="{52A235B5-6EBC-7447-B1C8-70C81D710339}" type="slidenum">
              <a:rPr lang="en-US" smtClean="0"/>
              <a:pPr/>
              <a:t>‹#›</a:t>
            </a:fld>
            <a:endParaRPr lang="en-US"/>
          </a:p>
        </p:txBody>
      </p:sp>
      <p:pic>
        <p:nvPicPr>
          <p:cNvPr id="6" name="Picture 5" descr="A white and orange heart on a black background&#10;&#10;Description automatically generated">
            <a:extLst>
              <a:ext uri="{FF2B5EF4-FFF2-40B4-BE49-F238E27FC236}">
                <a16:creationId xmlns:a16="http://schemas.microsoft.com/office/drawing/2014/main" id="{653DF8DA-9301-1397-182E-237048322787}"/>
              </a:ext>
            </a:extLst>
          </p:cNvPr>
          <p:cNvPicPr>
            <a:picLocks noChangeAspect="1"/>
          </p:cNvPicPr>
          <p:nvPr userDrawn="1"/>
        </p:nvPicPr>
        <p:blipFill>
          <a:blip r:embed="rId2"/>
          <a:stretch>
            <a:fillRect/>
          </a:stretch>
        </p:blipFill>
        <p:spPr>
          <a:xfrm>
            <a:off x="10884988" y="6455033"/>
            <a:ext cx="1033265" cy="165218"/>
          </a:xfrm>
          <a:prstGeom prst="rect">
            <a:avLst/>
          </a:prstGeom>
        </p:spPr>
      </p:pic>
    </p:spTree>
    <p:extLst>
      <p:ext uri="{BB962C8B-B14F-4D97-AF65-F5344CB8AC3E}">
        <p14:creationId xmlns:p14="http://schemas.microsoft.com/office/powerpoint/2010/main" val="263175778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3189F-A231-A4A8-897A-8FEE276726C0}"/>
              </a:ext>
            </a:extLst>
          </p:cNvPr>
          <p:cNvSpPr>
            <a:spLocks noGrp="1"/>
          </p:cNvSpPr>
          <p:nvPr>
            <p:ph type="title"/>
          </p:nvPr>
        </p:nvSpPr>
        <p:spPr>
          <a:xfrm>
            <a:off x="914400" y="1843898"/>
            <a:ext cx="2743200" cy="3170203"/>
          </a:xfrm>
        </p:spPr>
        <p:txBody>
          <a:bodyPr anchor="ctr" anchorCtr="0">
            <a:noAutofit/>
          </a:bodyPr>
          <a:lstStyle>
            <a:lvl1pPr>
              <a:lnSpc>
                <a:spcPct val="100000"/>
              </a:lnSpc>
              <a:defRPr/>
            </a:lvl1pPr>
          </a:lstStyle>
          <a:p>
            <a:r>
              <a:rPr lang="en-US"/>
              <a:t>Click to edit Master title style</a:t>
            </a:r>
          </a:p>
        </p:txBody>
      </p:sp>
      <p:sp>
        <p:nvSpPr>
          <p:cNvPr id="3" name="Footer Placeholder 2">
            <a:extLst>
              <a:ext uri="{FF2B5EF4-FFF2-40B4-BE49-F238E27FC236}">
                <a16:creationId xmlns:a16="http://schemas.microsoft.com/office/drawing/2014/main" id="{4EE95650-825A-AA6A-3982-5BBC9027FBE6}"/>
              </a:ext>
            </a:extLst>
          </p:cNvPr>
          <p:cNvSpPr>
            <a:spLocks noGrp="1"/>
          </p:cNvSpPr>
          <p:nvPr>
            <p:ph type="ftr" sz="quarter" idx="10"/>
          </p:nvPr>
        </p:nvSpPr>
        <p:spPr/>
        <p:txBody>
          <a:bodyPr/>
          <a:lstStyle/>
          <a:p>
            <a:r>
              <a:rPr lang="en-US"/>
              <a:t>LifeSource Document Title</a:t>
            </a:r>
          </a:p>
        </p:txBody>
      </p:sp>
      <p:sp>
        <p:nvSpPr>
          <p:cNvPr id="4" name="Slide Number Placeholder 3">
            <a:extLst>
              <a:ext uri="{FF2B5EF4-FFF2-40B4-BE49-F238E27FC236}">
                <a16:creationId xmlns:a16="http://schemas.microsoft.com/office/drawing/2014/main" id="{2349E5D3-1E3E-B055-27B1-9E864D60F559}"/>
              </a:ext>
            </a:extLst>
          </p:cNvPr>
          <p:cNvSpPr>
            <a:spLocks noGrp="1"/>
          </p:cNvSpPr>
          <p:nvPr>
            <p:ph type="sldNum" sz="quarter" idx="11"/>
          </p:nvPr>
        </p:nvSpPr>
        <p:spPr/>
        <p:txBody>
          <a:bodyPr/>
          <a:lstStyle/>
          <a:p>
            <a:fld id="{52A235B5-6EBC-7447-B1C8-70C81D710339}" type="slidenum">
              <a:rPr lang="en-US" smtClean="0"/>
              <a:pPr/>
              <a:t>‹#›</a:t>
            </a:fld>
            <a:endParaRPr lang="en-US"/>
          </a:p>
        </p:txBody>
      </p:sp>
      <p:pic>
        <p:nvPicPr>
          <p:cNvPr id="5" name="Picture 4" descr="A heart and letter s&#10;&#10;Description automatically generated">
            <a:extLst>
              <a:ext uri="{FF2B5EF4-FFF2-40B4-BE49-F238E27FC236}">
                <a16:creationId xmlns:a16="http://schemas.microsoft.com/office/drawing/2014/main" id="{889799D0-0710-32DF-2C3D-9B6D4DC6A5D8}"/>
              </a:ext>
            </a:extLst>
          </p:cNvPr>
          <p:cNvPicPr>
            <a:picLocks noChangeAspect="1"/>
          </p:cNvPicPr>
          <p:nvPr userDrawn="1"/>
        </p:nvPicPr>
        <p:blipFill>
          <a:blip r:embed="rId2"/>
          <a:stretch>
            <a:fillRect/>
          </a:stretch>
        </p:blipFill>
        <p:spPr>
          <a:xfrm>
            <a:off x="10884988" y="6455033"/>
            <a:ext cx="1033272" cy="165218"/>
          </a:xfrm>
          <a:prstGeom prst="rect">
            <a:avLst/>
          </a:prstGeom>
        </p:spPr>
      </p:pic>
      <p:sp>
        <p:nvSpPr>
          <p:cNvPr id="9" name="Text Placeholder 8">
            <a:extLst>
              <a:ext uri="{FF2B5EF4-FFF2-40B4-BE49-F238E27FC236}">
                <a16:creationId xmlns:a16="http://schemas.microsoft.com/office/drawing/2014/main" id="{67D4A481-4C43-01AA-D9F8-53F61AB42683}"/>
              </a:ext>
            </a:extLst>
          </p:cNvPr>
          <p:cNvSpPr>
            <a:spLocks noGrp="1"/>
          </p:cNvSpPr>
          <p:nvPr>
            <p:ph type="body" sz="quarter" idx="12" hasCustomPrompt="1"/>
          </p:nvPr>
        </p:nvSpPr>
        <p:spPr>
          <a:xfrm>
            <a:off x="4899523" y="1098396"/>
            <a:ext cx="1874838" cy="700899"/>
          </a:xfrm>
        </p:spPr>
        <p:txBody>
          <a:bodyPr anchor="ctr" anchorCtr="0">
            <a:normAutofit/>
          </a:bodyPr>
          <a:lstStyle>
            <a:lvl1pPr marL="0" indent="0">
              <a:buNone/>
              <a:defRPr sz="3400" b="1">
                <a:solidFill>
                  <a:schemeClr val="accent1"/>
                </a:solidFill>
              </a:defRPr>
            </a:lvl1pPr>
          </a:lstStyle>
          <a:p>
            <a:pPr lvl="0"/>
            <a:r>
              <a:rPr lang="en-US"/>
              <a:t>Stat #</a:t>
            </a:r>
          </a:p>
        </p:txBody>
      </p:sp>
      <p:sp>
        <p:nvSpPr>
          <p:cNvPr id="10" name="Text Placeholder 8">
            <a:extLst>
              <a:ext uri="{FF2B5EF4-FFF2-40B4-BE49-F238E27FC236}">
                <a16:creationId xmlns:a16="http://schemas.microsoft.com/office/drawing/2014/main" id="{74D3705C-6FED-100D-D057-467072AA83D4}"/>
              </a:ext>
            </a:extLst>
          </p:cNvPr>
          <p:cNvSpPr>
            <a:spLocks noGrp="1"/>
          </p:cNvSpPr>
          <p:nvPr>
            <p:ph type="body" sz="quarter" idx="13" hasCustomPrompt="1"/>
          </p:nvPr>
        </p:nvSpPr>
        <p:spPr>
          <a:xfrm>
            <a:off x="4899523" y="1821596"/>
            <a:ext cx="1874838" cy="364043"/>
          </a:xfrm>
        </p:spPr>
        <p:txBody>
          <a:bodyPr/>
          <a:lstStyle>
            <a:lvl1pPr marL="0" indent="0">
              <a:buNone/>
              <a:defRPr sz="1200"/>
            </a:lvl1pPr>
          </a:lstStyle>
          <a:p>
            <a:pPr lvl="0"/>
            <a:r>
              <a:rPr lang="en-US"/>
              <a:t>Stat description…</a:t>
            </a:r>
          </a:p>
        </p:txBody>
      </p:sp>
      <p:sp>
        <p:nvSpPr>
          <p:cNvPr id="12" name="Text Placeholder 8">
            <a:extLst>
              <a:ext uri="{FF2B5EF4-FFF2-40B4-BE49-F238E27FC236}">
                <a16:creationId xmlns:a16="http://schemas.microsoft.com/office/drawing/2014/main" id="{784E617F-67A3-F4F0-CDF9-D792BF7FB1E0}"/>
              </a:ext>
            </a:extLst>
          </p:cNvPr>
          <p:cNvSpPr>
            <a:spLocks noGrp="1"/>
          </p:cNvSpPr>
          <p:nvPr>
            <p:ph type="body" sz="quarter" idx="14" hasCustomPrompt="1"/>
          </p:nvPr>
        </p:nvSpPr>
        <p:spPr>
          <a:xfrm>
            <a:off x="7212262" y="1098396"/>
            <a:ext cx="1874838" cy="700899"/>
          </a:xfrm>
        </p:spPr>
        <p:txBody>
          <a:bodyPr anchor="ctr" anchorCtr="0">
            <a:normAutofit/>
          </a:bodyPr>
          <a:lstStyle>
            <a:lvl1pPr marL="0" indent="0">
              <a:buNone/>
              <a:defRPr sz="3400" b="1">
                <a:solidFill>
                  <a:schemeClr val="accent1"/>
                </a:solidFill>
              </a:defRPr>
            </a:lvl1pPr>
          </a:lstStyle>
          <a:p>
            <a:pPr lvl="0"/>
            <a:r>
              <a:rPr lang="en-US"/>
              <a:t>Stat #</a:t>
            </a:r>
          </a:p>
        </p:txBody>
      </p:sp>
      <p:sp>
        <p:nvSpPr>
          <p:cNvPr id="13" name="Text Placeholder 8">
            <a:extLst>
              <a:ext uri="{FF2B5EF4-FFF2-40B4-BE49-F238E27FC236}">
                <a16:creationId xmlns:a16="http://schemas.microsoft.com/office/drawing/2014/main" id="{BFF91633-1157-5F65-A35F-A2CFFF6F5918}"/>
              </a:ext>
            </a:extLst>
          </p:cNvPr>
          <p:cNvSpPr>
            <a:spLocks noGrp="1"/>
          </p:cNvSpPr>
          <p:nvPr>
            <p:ph type="body" sz="quarter" idx="15" hasCustomPrompt="1"/>
          </p:nvPr>
        </p:nvSpPr>
        <p:spPr>
          <a:xfrm>
            <a:off x="7212262" y="1821596"/>
            <a:ext cx="1874838" cy="364043"/>
          </a:xfrm>
        </p:spPr>
        <p:txBody>
          <a:bodyPr/>
          <a:lstStyle>
            <a:lvl1pPr marL="0" indent="0">
              <a:buNone/>
              <a:defRPr sz="1200"/>
            </a:lvl1pPr>
          </a:lstStyle>
          <a:p>
            <a:pPr lvl="0"/>
            <a:r>
              <a:rPr lang="en-US"/>
              <a:t>Stat description…</a:t>
            </a:r>
          </a:p>
        </p:txBody>
      </p:sp>
      <p:sp>
        <p:nvSpPr>
          <p:cNvPr id="15" name="Text Placeholder 8">
            <a:extLst>
              <a:ext uri="{FF2B5EF4-FFF2-40B4-BE49-F238E27FC236}">
                <a16:creationId xmlns:a16="http://schemas.microsoft.com/office/drawing/2014/main" id="{CE7710A1-CC3D-CCA2-5C50-4421D748B926}"/>
              </a:ext>
            </a:extLst>
          </p:cNvPr>
          <p:cNvSpPr>
            <a:spLocks noGrp="1"/>
          </p:cNvSpPr>
          <p:nvPr>
            <p:ph type="body" sz="quarter" idx="16" hasCustomPrompt="1"/>
          </p:nvPr>
        </p:nvSpPr>
        <p:spPr>
          <a:xfrm>
            <a:off x="9525001" y="1098396"/>
            <a:ext cx="1874838" cy="700899"/>
          </a:xfrm>
        </p:spPr>
        <p:txBody>
          <a:bodyPr anchor="ctr" anchorCtr="0">
            <a:normAutofit/>
          </a:bodyPr>
          <a:lstStyle>
            <a:lvl1pPr marL="0" indent="0">
              <a:buNone/>
              <a:defRPr sz="3400" b="1">
                <a:solidFill>
                  <a:schemeClr val="accent1"/>
                </a:solidFill>
              </a:defRPr>
            </a:lvl1pPr>
          </a:lstStyle>
          <a:p>
            <a:pPr lvl="0"/>
            <a:r>
              <a:rPr lang="en-US"/>
              <a:t>Stat #</a:t>
            </a:r>
          </a:p>
        </p:txBody>
      </p:sp>
      <p:sp>
        <p:nvSpPr>
          <p:cNvPr id="16" name="Text Placeholder 8">
            <a:extLst>
              <a:ext uri="{FF2B5EF4-FFF2-40B4-BE49-F238E27FC236}">
                <a16:creationId xmlns:a16="http://schemas.microsoft.com/office/drawing/2014/main" id="{442D0C31-FD1D-680C-FC55-E8CE227C8484}"/>
              </a:ext>
            </a:extLst>
          </p:cNvPr>
          <p:cNvSpPr>
            <a:spLocks noGrp="1"/>
          </p:cNvSpPr>
          <p:nvPr>
            <p:ph type="body" sz="quarter" idx="17" hasCustomPrompt="1"/>
          </p:nvPr>
        </p:nvSpPr>
        <p:spPr>
          <a:xfrm>
            <a:off x="9525001" y="1821596"/>
            <a:ext cx="1874838" cy="364043"/>
          </a:xfrm>
        </p:spPr>
        <p:txBody>
          <a:bodyPr/>
          <a:lstStyle>
            <a:lvl1pPr marL="0" indent="0">
              <a:buNone/>
              <a:defRPr sz="1200"/>
            </a:lvl1pPr>
          </a:lstStyle>
          <a:p>
            <a:pPr lvl="0"/>
            <a:r>
              <a:rPr lang="en-US"/>
              <a:t>Stat description…</a:t>
            </a:r>
          </a:p>
        </p:txBody>
      </p:sp>
      <p:sp>
        <p:nvSpPr>
          <p:cNvPr id="18" name="Text Placeholder 8">
            <a:extLst>
              <a:ext uri="{FF2B5EF4-FFF2-40B4-BE49-F238E27FC236}">
                <a16:creationId xmlns:a16="http://schemas.microsoft.com/office/drawing/2014/main" id="{BD1CA495-EF24-E08B-BF54-28F154843679}"/>
              </a:ext>
            </a:extLst>
          </p:cNvPr>
          <p:cNvSpPr>
            <a:spLocks noGrp="1"/>
          </p:cNvSpPr>
          <p:nvPr>
            <p:ph type="body" sz="quarter" idx="18" hasCustomPrompt="1"/>
          </p:nvPr>
        </p:nvSpPr>
        <p:spPr>
          <a:xfrm>
            <a:off x="4899523" y="2776914"/>
            <a:ext cx="1874838" cy="700899"/>
          </a:xfrm>
        </p:spPr>
        <p:txBody>
          <a:bodyPr anchor="ctr" anchorCtr="0">
            <a:normAutofit/>
          </a:bodyPr>
          <a:lstStyle>
            <a:lvl1pPr marL="0" indent="0">
              <a:buNone/>
              <a:defRPr sz="3400" b="1">
                <a:solidFill>
                  <a:schemeClr val="tx1"/>
                </a:solidFill>
              </a:defRPr>
            </a:lvl1pPr>
          </a:lstStyle>
          <a:p>
            <a:pPr lvl="0"/>
            <a:r>
              <a:rPr lang="en-US"/>
              <a:t>Stat #</a:t>
            </a:r>
          </a:p>
        </p:txBody>
      </p:sp>
      <p:sp>
        <p:nvSpPr>
          <p:cNvPr id="19" name="Text Placeholder 8">
            <a:extLst>
              <a:ext uri="{FF2B5EF4-FFF2-40B4-BE49-F238E27FC236}">
                <a16:creationId xmlns:a16="http://schemas.microsoft.com/office/drawing/2014/main" id="{F2E7574D-F8C4-2C64-F685-CE2FDEC01A02}"/>
              </a:ext>
            </a:extLst>
          </p:cNvPr>
          <p:cNvSpPr>
            <a:spLocks noGrp="1"/>
          </p:cNvSpPr>
          <p:nvPr>
            <p:ph type="body" sz="quarter" idx="19" hasCustomPrompt="1"/>
          </p:nvPr>
        </p:nvSpPr>
        <p:spPr>
          <a:xfrm>
            <a:off x="4899523" y="3500114"/>
            <a:ext cx="1874838" cy="364043"/>
          </a:xfrm>
        </p:spPr>
        <p:txBody>
          <a:bodyPr/>
          <a:lstStyle>
            <a:lvl1pPr marL="0" indent="0">
              <a:buNone/>
              <a:defRPr sz="1200"/>
            </a:lvl1pPr>
          </a:lstStyle>
          <a:p>
            <a:pPr lvl="0"/>
            <a:r>
              <a:rPr lang="en-US"/>
              <a:t>Stat description…</a:t>
            </a:r>
          </a:p>
        </p:txBody>
      </p:sp>
      <p:sp>
        <p:nvSpPr>
          <p:cNvPr id="21" name="Text Placeholder 8">
            <a:extLst>
              <a:ext uri="{FF2B5EF4-FFF2-40B4-BE49-F238E27FC236}">
                <a16:creationId xmlns:a16="http://schemas.microsoft.com/office/drawing/2014/main" id="{1E8B3701-112C-6B25-CC86-D2888EBDB353}"/>
              </a:ext>
            </a:extLst>
          </p:cNvPr>
          <p:cNvSpPr>
            <a:spLocks noGrp="1"/>
          </p:cNvSpPr>
          <p:nvPr>
            <p:ph type="body" sz="quarter" idx="20" hasCustomPrompt="1"/>
          </p:nvPr>
        </p:nvSpPr>
        <p:spPr>
          <a:xfrm>
            <a:off x="7212262" y="2776914"/>
            <a:ext cx="1874838" cy="700899"/>
          </a:xfrm>
        </p:spPr>
        <p:txBody>
          <a:bodyPr anchor="ctr" anchorCtr="0">
            <a:normAutofit/>
          </a:bodyPr>
          <a:lstStyle>
            <a:lvl1pPr marL="0" indent="0">
              <a:buNone/>
              <a:defRPr sz="3400" b="1">
                <a:solidFill>
                  <a:schemeClr val="tx1"/>
                </a:solidFill>
              </a:defRPr>
            </a:lvl1pPr>
          </a:lstStyle>
          <a:p>
            <a:pPr lvl="0"/>
            <a:r>
              <a:rPr lang="en-US"/>
              <a:t>Stat #</a:t>
            </a:r>
          </a:p>
        </p:txBody>
      </p:sp>
      <p:sp>
        <p:nvSpPr>
          <p:cNvPr id="22" name="Text Placeholder 8">
            <a:extLst>
              <a:ext uri="{FF2B5EF4-FFF2-40B4-BE49-F238E27FC236}">
                <a16:creationId xmlns:a16="http://schemas.microsoft.com/office/drawing/2014/main" id="{9C79EC7C-C2DB-BCD0-22CC-7154E074CFEE}"/>
              </a:ext>
            </a:extLst>
          </p:cNvPr>
          <p:cNvSpPr>
            <a:spLocks noGrp="1"/>
          </p:cNvSpPr>
          <p:nvPr>
            <p:ph type="body" sz="quarter" idx="21" hasCustomPrompt="1"/>
          </p:nvPr>
        </p:nvSpPr>
        <p:spPr>
          <a:xfrm>
            <a:off x="7212262" y="3500114"/>
            <a:ext cx="1874838" cy="364043"/>
          </a:xfrm>
        </p:spPr>
        <p:txBody>
          <a:bodyPr/>
          <a:lstStyle>
            <a:lvl1pPr marL="0" indent="0">
              <a:buNone/>
              <a:defRPr sz="1200"/>
            </a:lvl1pPr>
          </a:lstStyle>
          <a:p>
            <a:pPr lvl="0"/>
            <a:r>
              <a:rPr lang="en-US"/>
              <a:t>Stat description…</a:t>
            </a:r>
          </a:p>
        </p:txBody>
      </p:sp>
      <p:sp>
        <p:nvSpPr>
          <p:cNvPr id="24" name="Text Placeholder 8">
            <a:extLst>
              <a:ext uri="{FF2B5EF4-FFF2-40B4-BE49-F238E27FC236}">
                <a16:creationId xmlns:a16="http://schemas.microsoft.com/office/drawing/2014/main" id="{13AA13BA-B91C-C2AE-5F76-E8ECD70D3449}"/>
              </a:ext>
            </a:extLst>
          </p:cNvPr>
          <p:cNvSpPr>
            <a:spLocks noGrp="1"/>
          </p:cNvSpPr>
          <p:nvPr>
            <p:ph type="body" sz="quarter" idx="22" hasCustomPrompt="1"/>
          </p:nvPr>
        </p:nvSpPr>
        <p:spPr>
          <a:xfrm>
            <a:off x="9525001" y="2776914"/>
            <a:ext cx="1874838" cy="700899"/>
          </a:xfrm>
        </p:spPr>
        <p:txBody>
          <a:bodyPr anchor="ctr" anchorCtr="0">
            <a:normAutofit/>
          </a:bodyPr>
          <a:lstStyle>
            <a:lvl1pPr marL="0" indent="0">
              <a:buNone/>
              <a:defRPr sz="3400" b="1">
                <a:solidFill>
                  <a:schemeClr val="tx1"/>
                </a:solidFill>
              </a:defRPr>
            </a:lvl1pPr>
          </a:lstStyle>
          <a:p>
            <a:pPr lvl="0"/>
            <a:r>
              <a:rPr lang="en-US"/>
              <a:t>Stat #</a:t>
            </a:r>
          </a:p>
        </p:txBody>
      </p:sp>
      <p:sp>
        <p:nvSpPr>
          <p:cNvPr id="25" name="Text Placeholder 8">
            <a:extLst>
              <a:ext uri="{FF2B5EF4-FFF2-40B4-BE49-F238E27FC236}">
                <a16:creationId xmlns:a16="http://schemas.microsoft.com/office/drawing/2014/main" id="{63E59FAC-98BB-55CB-CFDC-6E07CB10FF63}"/>
              </a:ext>
            </a:extLst>
          </p:cNvPr>
          <p:cNvSpPr>
            <a:spLocks noGrp="1"/>
          </p:cNvSpPr>
          <p:nvPr>
            <p:ph type="body" sz="quarter" idx="23" hasCustomPrompt="1"/>
          </p:nvPr>
        </p:nvSpPr>
        <p:spPr>
          <a:xfrm>
            <a:off x="9525001" y="3500114"/>
            <a:ext cx="1874838" cy="364043"/>
          </a:xfrm>
        </p:spPr>
        <p:txBody>
          <a:bodyPr/>
          <a:lstStyle>
            <a:lvl1pPr marL="0" indent="0">
              <a:buNone/>
              <a:defRPr sz="1200"/>
            </a:lvl1pPr>
          </a:lstStyle>
          <a:p>
            <a:pPr lvl="0"/>
            <a:r>
              <a:rPr lang="en-US"/>
              <a:t>Stat description…</a:t>
            </a:r>
          </a:p>
        </p:txBody>
      </p:sp>
      <p:sp>
        <p:nvSpPr>
          <p:cNvPr id="27" name="Text Placeholder 8">
            <a:extLst>
              <a:ext uri="{FF2B5EF4-FFF2-40B4-BE49-F238E27FC236}">
                <a16:creationId xmlns:a16="http://schemas.microsoft.com/office/drawing/2014/main" id="{DA626B02-F441-064A-5CB8-130C35468FE5}"/>
              </a:ext>
            </a:extLst>
          </p:cNvPr>
          <p:cNvSpPr>
            <a:spLocks noGrp="1"/>
          </p:cNvSpPr>
          <p:nvPr>
            <p:ph type="body" sz="quarter" idx="24" hasCustomPrompt="1"/>
          </p:nvPr>
        </p:nvSpPr>
        <p:spPr>
          <a:xfrm>
            <a:off x="4899523" y="4481936"/>
            <a:ext cx="1874838" cy="700899"/>
          </a:xfrm>
        </p:spPr>
        <p:txBody>
          <a:bodyPr anchor="ctr" anchorCtr="0">
            <a:normAutofit/>
          </a:bodyPr>
          <a:lstStyle>
            <a:lvl1pPr marL="0" indent="0">
              <a:buNone/>
              <a:defRPr sz="3200" b="1">
                <a:solidFill>
                  <a:schemeClr val="accent2"/>
                </a:solidFill>
              </a:defRPr>
            </a:lvl1pPr>
          </a:lstStyle>
          <a:p>
            <a:pPr lvl="0"/>
            <a:r>
              <a:rPr lang="en-US"/>
              <a:t>Stat #</a:t>
            </a:r>
          </a:p>
        </p:txBody>
      </p:sp>
      <p:sp>
        <p:nvSpPr>
          <p:cNvPr id="28" name="Text Placeholder 8">
            <a:extLst>
              <a:ext uri="{FF2B5EF4-FFF2-40B4-BE49-F238E27FC236}">
                <a16:creationId xmlns:a16="http://schemas.microsoft.com/office/drawing/2014/main" id="{6109D0CF-1221-7E91-58F8-D1A650E8285C}"/>
              </a:ext>
            </a:extLst>
          </p:cNvPr>
          <p:cNvSpPr>
            <a:spLocks noGrp="1"/>
          </p:cNvSpPr>
          <p:nvPr>
            <p:ph type="body" sz="quarter" idx="25" hasCustomPrompt="1"/>
          </p:nvPr>
        </p:nvSpPr>
        <p:spPr>
          <a:xfrm>
            <a:off x="4899523" y="5205136"/>
            <a:ext cx="1874838" cy="364043"/>
          </a:xfrm>
        </p:spPr>
        <p:txBody>
          <a:bodyPr/>
          <a:lstStyle>
            <a:lvl1pPr marL="0" indent="0">
              <a:buNone/>
              <a:defRPr sz="1200"/>
            </a:lvl1pPr>
          </a:lstStyle>
          <a:p>
            <a:pPr lvl="0"/>
            <a:r>
              <a:rPr lang="en-US"/>
              <a:t>Stat description…</a:t>
            </a:r>
          </a:p>
        </p:txBody>
      </p:sp>
      <p:sp>
        <p:nvSpPr>
          <p:cNvPr id="30" name="Text Placeholder 8">
            <a:extLst>
              <a:ext uri="{FF2B5EF4-FFF2-40B4-BE49-F238E27FC236}">
                <a16:creationId xmlns:a16="http://schemas.microsoft.com/office/drawing/2014/main" id="{99FAE07F-DA4C-750A-B38A-278C3953E56E}"/>
              </a:ext>
            </a:extLst>
          </p:cNvPr>
          <p:cNvSpPr>
            <a:spLocks noGrp="1"/>
          </p:cNvSpPr>
          <p:nvPr>
            <p:ph type="body" sz="quarter" idx="26" hasCustomPrompt="1"/>
          </p:nvPr>
        </p:nvSpPr>
        <p:spPr>
          <a:xfrm>
            <a:off x="7212262" y="4481936"/>
            <a:ext cx="1874838" cy="700899"/>
          </a:xfrm>
        </p:spPr>
        <p:txBody>
          <a:bodyPr anchor="ctr" anchorCtr="0">
            <a:normAutofit/>
          </a:bodyPr>
          <a:lstStyle>
            <a:lvl1pPr marL="0" indent="0">
              <a:buNone/>
              <a:defRPr sz="3400" b="1">
                <a:solidFill>
                  <a:schemeClr val="accent2"/>
                </a:solidFill>
              </a:defRPr>
            </a:lvl1pPr>
          </a:lstStyle>
          <a:p>
            <a:pPr lvl="0"/>
            <a:r>
              <a:rPr lang="en-US"/>
              <a:t>Stat #</a:t>
            </a:r>
          </a:p>
        </p:txBody>
      </p:sp>
      <p:sp>
        <p:nvSpPr>
          <p:cNvPr id="31" name="Text Placeholder 8">
            <a:extLst>
              <a:ext uri="{FF2B5EF4-FFF2-40B4-BE49-F238E27FC236}">
                <a16:creationId xmlns:a16="http://schemas.microsoft.com/office/drawing/2014/main" id="{91CD67CA-01DF-02D0-3633-3D5345BEF4AD}"/>
              </a:ext>
            </a:extLst>
          </p:cNvPr>
          <p:cNvSpPr>
            <a:spLocks noGrp="1"/>
          </p:cNvSpPr>
          <p:nvPr>
            <p:ph type="body" sz="quarter" idx="27" hasCustomPrompt="1"/>
          </p:nvPr>
        </p:nvSpPr>
        <p:spPr>
          <a:xfrm>
            <a:off x="7212262" y="5205136"/>
            <a:ext cx="1874838" cy="364043"/>
          </a:xfrm>
        </p:spPr>
        <p:txBody>
          <a:bodyPr/>
          <a:lstStyle>
            <a:lvl1pPr marL="0" indent="0">
              <a:buNone/>
              <a:defRPr sz="1200"/>
            </a:lvl1pPr>
          </a:lstStyle>
          <a:p>
            <a:pPr lvl="0"/>
            <a:r>
              <a:rPr lang="en-US"/>
              <a:t>Stat description…</a:t>
            </a:r>
          </a:p>
        </p:txBody>
      </p:sp>
      <p:sp>
        <p:nvSpPr>
          <p:cNvPr id="33" name="Text Placeholder 8">
            <a:extLst>
              <a:ext uri="{FF2B5EF4-FFF2-40B4-BE49-F238E27FC236}">
                <a16:creationId xmlns:a16="http://schemas.microsoft.com/office/drawing/2014/main" id="{48E08D89-0187-E777-2732-8D7C4D53BE92}"/>
              </a:ext>
            </a:extLst>
          </p:cNvPr>
          <p:cNvSpPr>
            <a:spLocks noGrp="1"/>
          </p:cNvSpPr>
          <p:nvPr>
            <p:ph type="body" sz="quarter" idx="28" hasCustomPrompt="1"/>
          </p:nvPr>
        </p:nvSpPr>
        <p:spPr>
          <a:xfrm>
            <a:off x="9525001" y="4481936"/>
            <a:ext cx="1874838" cy="700899"/>
          </a:xfrm>
        </p:spPr>
        <p:txBody>
          <a:bodyPr anchor="ctr" anchorCtr="0">
            <a:normAutofit/>
          </a:bodyPr>
          <a:lstStyle>
            <a:lvl1pPr marL="0" indent="0">
              <a:buNone/>
              <a:defRPr sz="3400" b="1">
                <a:solidFill>
                  <a:schemeClr val="accent2"/>
                </a:solidFill>
              </a:defRPr>
            </a:lvl1pPr>
          </a:lstStyle>
          <a:p>
            <a:pPr lvl="0"/>
            <a:r>
              <a:rPr lang="en-US"/>
              <a:t>Stat #</a:t>
            </a:r>
          </a:p>
        </p:txBody>
      </p:sp>
      <p:sp>
        <p:nvSpPr>
          <p:cNvPr id="34" name="Text Placeholder 8">
            <a:extLst>
              <a:ext uri="{FF2B5EF4-FFF2-40B4-BE49-F238E27FC236}">
                <a16:creationId xmlns:a16="http://schemas.microsoft.com/office/drawing/2014/main" id="{80B9D98A-CDAF-4472-7A22-A3F68774CE26}"/>
              </a:ext>
            </a:extLst>
          </p:cNvPr>
          <p:cNvSpPr>
            <a:spLocks noGrp="1"/>
          </p:cNvSpPr>
          <p:nvPr>
            <p:ph type="body" sz="quarter" idx="29" hasCustomPrompt="1"/>
          </p:nvPr>
        </p:nvSpPr>
        <p:spPr>
          <a:xfrm>
            <a:off x="9525001" y="5205136"/>
            <a:ext cx="1874838" cy="364043"/>
          </a:xfrm>
        </p:spPr>
        <p:txBody>
          <a:bodyPr/>
          <a:lstStyle>
            <a:lvl1pPr marL="0" indent="0">
              <a:buNone/>
              <a:defRPr sz="1200"/>
            </a:lvl1pPr>
          </a:lstStyle>
          <a:p>
            <a:pPr lvl="0"/>
            <a:r>
              <a:rPr lang="en-US"/>
              <a:t>Stat description…</a:t>
            </a:r>
          </a:p>
        </p:txBody>
      </p:sp>
    </p:spTree>
    <p:extLst>
      <p:ext uri="{BB962C8B-B14F-4D97-AF65-F5344CB8AC3E}">
        <p14:creationId xmlns:p14="http://schemas.microsoft.com/office/powerpoint/2010/main" val="3007595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2"/>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E235754-E025-65FC-3571-E032FC2378BD}"/>
              </a:ext>
            </a:extLst>
          </p:cNvPr>
          <p:cNvSpPr>
            <a:spLocks noGrp="1"/>
          </p:cNvSpPr>
          <p:nvPr>
            <p:ph type="ftr" sz="quarter" idx="10"/>
          </p:nvPr>
        </p:nvSpPr>
        <p:spPr>
          <a:xfrm>
            <a:off x="914400" y="6355080"/>
            <a:ext cx="7391400" cy="365125"/>
          </a:xfrm>
        </p:spPr>
        <p:txBody>
          <a:bodyPr/>
          <a:lstStyle/>
          <a:p>
            <a:r>
              <a:rPr lang="en-US"/>
              <a:t>LifeSource Document Title</a:t>
            </a:r>
          </a:p>
        </p:txBody>
      </p:sp>
      <p:sp>
        <p:nvSpPr>
          <p:cNvPr id="4" name="Slide Number Placeholder 3">
            <a:extLst>
              <a:ext uri="{FF2B5EF4-FFF2-40B4-BE49-F238E27FC236}">
                <a16:creationId xmlns:a16="http://schemas.microsoft.com/office/drawing/2014/main" id="{B46CF6AA-FA9E-7AE9-1A2E-338945CFB8EE}"/>
              </a:ext>
            </a:extLst>
          </p:cNvPr>
          <p:cNvSpPr>
            <a:spLocks noGrp="1"/>
          </p:cNvSpPr>
          <p:nvPr>
            <p:ph type="sldNum" sz="quarter" idx="11"/>
          </p:nvPr>
        </p:nvSpPr>
        <p:spPr/>
        <p:txBody>
          <a:bodyPr/>
          <a:lstStyle/>
          <a:p>
            <a:fld id="{52A235B5-6EBC-7447-B1C8-70C81D710339}" type="slidenum">
              <a:rPr lang="en-US" smtClean="0"/>
              <a:pPr/>
              <a:t>‹#›</a:t>
            </a:fld>
            <a:endParaRPr lang="en-US"/>
          </a:p>
        </p:txBody>
      </p:sp>
      <p:sp>
        <p:nvSpPr>
          <p:cNvPr id="6" name="Text Placeholder 5">
            <a:extLst>
              <a:ext uri="{FF2B5EF4-FFF2-40B4-BE49-F238E27FC236}">
                <a16:creationId xmlns:a16="http://schemas.microsoft.com/office/drawing/2014/main" id="{63705841-E8D9-E6C5-F3A5-484E371B90F9}"/>
              </a:ext>
            </a:extLst>
          </p:cNvPr>
          <p:cNvSpPr>
            <a:spLocks noGrp="1"/>
          </p:cNvSpPr>
          <p:nvPr>
            <p:ph type="body" sz="quarter" idx="12"/>
          </p:nvPr>
        </p:nvSpPr>
        <p:spPr>
          <a:xfrm>
            <a:off x="2209800" y="1922106"/>
            <a:ext cx="7772400" cy="2743204"/>
          </a:xfrm>
        </p:spPr>
        <p:txBody>
          <a:bodyPr anchor="ctr" anchorCtr="0"/>
          <a:lstStyle>
            <a:lvl1pPr marL="0" indent="0" algn="ctr">
              <a:buNone/>
              <a:defRPr sz="2400" i="1">
                <a:latin typeface="Georgia" panose="02040502050405020303" pitchFamily="18" charset="0"/>
              </a:defRPr>
            </a:lvl1pPr>
            <a:lvl2pPr algn="ctr">
              <a:defRPr sz="2400" i="1">
                <a:latin typeface="Georgia" panose="02040502050405020303" pitchFamily="18" charset="0"/>
              </a:defRPr>
            </a:lvl2pPr>
            <a:lvl3pPr algn="ctr">
              <a:defRPr sz="2400" i="1">
                <a:latin typeface="Georgia" panose="02040502050405020303" pitchFamily="18" charset="0"/>
              </a:defRPr>
            </a:lvl3pPr>
            <a:lvl4pPr algn="ctr">
              <a:defRPr sz="2400" i="1">
                <a:latin typeface="Georgia" panose="02040502050405020303" pitchFamily="18" charset="0"/>
              </a:defRPr>
            </a:lvl4pPr>
            <a:lvl5pPr algn="ctr">
              <a:defRPr sz="2400" i="1">
                <a:latin typeface="Georgia" panose="02040502050405020303" pitchFamily="18" charset="0"/>
              </a:defRPr>
            </a:lvl5pPr>
          </a:lstStyle>
          <a:p>
            <a:pPr lvl="0"/>
            <a:r>
              <a:rPr lang="en-US"/>
              <a:t>Click to edit Master text styles</a:t>
            </a:r>
          </a:p>
        </p:txBody>
      </p:sp>
      <p:pic>
        <p:nvPicPr>
          <p:cNvPr id="7" name="Picture 6" descr="A heart and letter s&#10;&#10;Description automatically generated">
            <a:extLst>
              <a:ext uri="{FF2B5EF4-FFF2-40B4-BE49-F238E27FC236}">
                <a16:creationId xmlns:a16="http://schemas.microsoft.com/office/drawing/2014/main" id="{F666AFBA-E0C8-E334-9568-DACFBCB890B5}"/>
              </a:ext>
            </a:extLst>
          </p:cNvPr>
          <p:cNvPicPr>
            <a:picLocks noChangeAspect="1"/>
          </p:cNvPicPr>
          <p:nvPr userDrawn="1"/>
        </p:nvPicPr>
        <p:blipFill>
          <a:blip r:embed="rId2"/>
          <a:stretch>
            <a:fillRect/>
          </a:stretch>
        </p:blipFill>
        <p:spPr>
          <a:xfrm>
            <a:off x="10884988" y="6455033"/>
            <a:ext cx="1033272" cy="165218"/>
          </a:xfrm>
          <a:prstGeom prst="rect">
            <a:avLst/>
          </a:prstGeom>
        </p:spPr>
      </p:pic>
      <p:sp>
        <p:nvSpPr>
          <p:cNvPr id="9" name="Text Placeholder 8">
            <a:extLst>
              <a:ext uri="{FF2B5EF4-FFF2-40B4-BE49-F238E27FC236}">
                <a16:creationId xmlns:a16="http://schemas.microsoft.com/office/drawing/2014/main" id="{3868EE04-C633-479C-8617-BA0D85997AC9}"/>
              </a:ext>
            </a:extLst>
          </p:cNvPr>
          <p:cNvSpPr>
            <a:spLocks noGrp="1"/>
          </p:cNvSpPr>
          <p:nvPr>
            <p:ph type="body" sz="quarter" idx="13"/>
          </p:nvPr>
        </p:nvSpPr>
        <p:spPr>
          <a:xfrm>
            <a:off x="2209800" y="4665310"/>
            <a:ext cx="7772400" cy="365125"/>
          </a:xfrm>
        </p:spPr>
        <p:txBody>
          <a:bodyPr/>
          <a:lstStyle>
            <a:lvl1pPr marL="0" indent="0" algn="ctr">
              <a:buNone/>
              <a:defRPr sz="1200"/>
            </a:lvl1pPr>
            <a:lvl2pPr algn="ctr">
              <a:defRPr sz="1200"/>
            </a:lvl2pPr>
            <a:lvl3pPr algn="ctr">
              <a:defRPr sz="1200"/>
            </a:lvl3pPr>
            <a:lvl4pPr algn="ctr">
              <a:defRPr sz="1200"/>
            </a:lvl4pPr>
            <a:lvl5pPr algn="ctr">
              <a:defRPr sz="1200"/>
            </a:lvl5pPr>
          </a:lstStyle>
          <a:p>
            <a:pPr lvl="0"/>
            <a:r>
              <a:rPr lang="en-US"/>
              <a:t>Click to edit Master text styles</a:t>
            </a:r>
          </a:p>
        </p:txBody>
      </p:sp>
    </p:spTree>
    <p:extLst>
      <p:ext uri="{BB962C8B-B14F-4D97-AF65-F5344CB8AC3E}">
        <p14:creationId xmlns:p14="http://schemas.microsoft.com/office/powerpoint/2010/main" val="288205761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A63968-9027-F5D0-EDBB-23658F13D131}"/>
              </a:ext>
            </a:extLst>
          </p:cNvPr>
          <p:cNvSpPr>
            <a:spLocks noGrp="1"/>
          </p:cNvSpPr>
          <p:nvPr>
            <p:ph type="ftr" sz="quarter" idx="11"/>
          </p:nvPr>
        </p:nvSpPr>
        <p:spPr>
          <a:xfrm>
            <a:off x="914400" y="6355080"/>
            <a:ext cx="7391400" cy="365125"/>
          </a:xfrm>
        </p:spPr>
        <p:txBody>
          <a:bodyPr/>
          <a:lstStyle/>
          <a:p>
            <a:r>
              <a:rPr lang="en-US"/>
              <a:t>LifeSource Document Title</a:t>
            </a:r>
          </a:p>
        </p:txBody>
      </p:sp>
      <p:sp>
        <p:nvSpPr>
          <p:cNvPr id="4" name="Slide Number Placeholder 3">
            <a:extLst>
              <a:ext uri="{FF2B5EF4-FFF2-40B4-BE49-F238E27FC236}">
                <a16:creationId xmlns:a16="http://schemas.microsoft.com/office/drawing/2014/main" id="{780B3971-9A38-AD0C-23E9-30BB6AE78D4C}"/>
              </a:ext>
            </a:extLst>
          </p:cNvPr>
          <p:cNvSpPr>
            <a:spLocks noGrp="1"/>
          </p:cNvSpPr>
          <p:nvPr>
            <p:ph type="sldNum" sz="quarter" idx="12"/>
          </p:nvPr>
        </p:nvSpPr>
        <p:spPr/>
        <p:txBody>
          <a:bodyPr/>
          <a:lstStyle/>
          <a:p>
            <a:fld id="{52A235B5-6EBC-7447-B1C8-70C81D710339}" type="slidenum">
              <a:rPr lang="en-US" smtClean="0"/>
              <a:t>‹#›</a:t>
            </a:fld>
            <a:endParaRPr lang="en-US"/>
          </a:p>
        </p:txBody>
      </p:sp>
      <p:pic>
        <p:nvPicPr>
          <p:cNvPr id="5" name="Picture 4" descr="A heart and letter s&#10;&#10;Description automatically generated">
            <a:extLst>
              <a:ext uri="{FF2B5EF4-FFF2-40B4-BE49-F238E27FC236}">
                <a16:creationId xmlns:a16="http://schemas.microsoft.com/office/drawing/2014/main" id="{6F0ECCB0-7F31-38E9-8F5E-7B79FA4F1666}"/>
              </a:ext>
            </a:extLst>
          </p:cNvPr>
          <p:cNvPicPr>
            <a:picLocks noChangeAspect="1"/>
          </p:cNvPicPr>
          <p:nvPr userDrawn="1"/>
        </p:nvPicPr>
        <p:blipFill>
          <a:blip r:embed="rId2"/>
          <a:stretch>
            <a:fillRect/>
          </a:stretch>
        </p:blipFill>
        <p:spPr>
          <a:xfrm>
            <a:off x="10884988" y="6455033"/>
            <a:ext cx="1033272" cy="165218"/>
          </a:xfrm>
          <a:prstGeom prst="rect">
            <a:avLst/>
          </a:prstGeom>
        </p:spPr>
      </p:pic>
    </p:spTree>
    <p:extLst>
      <p:ext uri="{BB962C8B-B14F-4D97-AF65-F5344CB8AC3E}">
        <p14:creationId xmlns:p14="http://schemas.microsoft.com/office/powerpoint/2010/main" val="1501859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L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22D4-5DA8-2C41-C5FB-E7CB87F09203}"/>
              </a:ext>
            </a:extLst>
          </p:cNvPr>
          <p:cNvSpPr>
            <a:spLocks noGrp="1"/>
          </p:cNvSpPr>
          <p:nvPr>
            <p:ph type="ctrTitle"/>
          </p:nvPr>
        </p:nvSpPr>
        <p:spPr>
          <a:xfrm>
            <a:off x="914400" y="2971800"/>
            <a:ext cx="6400800" cy="1829081"/>
          </a:xfrm>
        </p:spPr>
        <p:txBody>
          <a:bodyPr anchor="b">
            <a:normAutofit/>
          </a:bodyPr>
          <a:lstStyle>
            <a:lvl1pPr algn="l">
              <a:defRPr sz="5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0CF235C1-3CB9-9D22-973E-CEA335340C32}"/>
              </a:ext>
            </a:extLst>
          </p:cNvPr>
          <p:cNvSpPr>
            <a:spLocks noGrp="1"/>
          </p:cNvSpPr>
          <p:nvPr>
            <p:ph type="subTitle" idx="1"/>
          </p:nvPr>
        </p:nvSpPr>
        <p:spPr>
          <a:xfrm>
            <a:off x="914400" y="4983480"/>
            <a:ext cx="6400800" cy="726141"/>
          </a:xfrm>
        </p:spPr>
        <p:txBody>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heart shaped orange and black&#10;&#10;Description automatically generated">
            <a:extLst>
              <a:ext uri="{FF2B5EF4-FFF2-40B4-BE49-F238E27FC236}">
                <a16:creationId xmlns:a16="http://schemas.microsoft.com/office/drawing/2014/main" id="{DED053A7-E28F-0AAF-F30F-B6996EF53F51}"/>
              </a:ext>
            </a:extLst>
          </p:cNvPr>
          <p:cNvPicPr>
            <a:picLocks noChangeAspect="1"/>
          </p:cNvPicPr>
          <p:nvPr userDrawn="1"/>
        </p:nvPicPr>
        <p:blipFill>
          <a:blip r:embed="rId2"/>
          <a:stretch>
            <a:fillRect/>
          </a:stretch>
        </p:blipFill>
        <p:spPr>
          <a:xfrm>
            <a:off x="8004048" y="916228"/>
            <a:ext cx="4187952" cy="5025544"/>
          </a:xfrm>
          <a:prstGeom prst="rect">
            <a:avLst/>
          </a:prstGeom>
        </p:spPr>
      </p:pic>
      <p:sp>
        <p:nvSpPr>
          <p:cNvPr id="12" name="Text Placeholder 11">
            <a:extLst>
              <a:ext uri="{FF2B5EF4-FFF2-40B4-BE49-F238E27FC236}">
                <a16:creationId xmlns:a16="http://schemas.microsoft.com/office/drawing/2014/main" id="{DF2B5C65-BC6E-B94F-7F98-79C80BB25E34}"/>
              </a:ext>
            </a:extLst>
          </p:cNvPr>
          <p:cNvSpPr>
            <a:spLocks noGrp="1"/>
          </p:cNvSpPr>
          <p:nvPr>
            <p:ph type="body" sz="quarter" idx="10"/>
          </p:nvPr>
        </p:nvSpPr>
        <p:spPr>
          <a:xfrm>
            <a:off x="914400" y="5942013"/>
            <a:ext cx="6400800" cy="238125"/>
          </a:xfrm>
        </p:spPr>
        <p:txBody>
          <a:bodyPr/>
          <a:lstStyle>
            <a:lvl1pPr marL="0" indent="0">
              <a:buNone/>
              <a:defRPr sz="10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en-US"/>
              <a:t>Click to edit Master text styles</a:t>
            </a:r>
          </a:p>
        </p:txBody>
      </p:sp>
      <p:pic>
        <p:nvPicPr>
          <p:cNvPr id="6" name="Picture 5" descr="A logo with a heart and text&#10;&#10;Description automatically generated">
            <a:extLst>
              <a:ext uri="{FF2B5EF4-FFF2-40B4-BE49-F238E27FC236}">
                <a16:creationId xmlns:a16="http://schemas.microsoft.com/office/drawing/2014/main" id="{6F8B4A80-C700-1FED-2E00-993E5B466721}"/>
              </a:ext>
            </a:extLst>
          </p:cNvPr>
          <p:cNvPicPr>
            <a:picLocks noChangeAspect="1"/>
          </p:cNvPicPr>
          <p:nvPr userDrawn="1"/>
        </p:nvPicPr>
        <p:blipFill>
          <a:blip r:embed="rId3"/>
          <a:stretch>
            <a:fillRect/>
          </a:stretch>
        </p:blipFill>
        <p:spPr>
          <a:xfrm>
            <a:off x="914400" y="914399"/>
            <a:ext cx="2286000" cy="554674"/>
          </a:xfrm>
          <a:prstGeom prst="rect">
            <a:avLst/>
          </a:prstGeom>
        </p:spPr>
      </p:pic>
    </p:spTree>
    <p:extLst>
      <p:ext uri="{BB962C8B-B14F-4D97-AF65-F5344CB8AC3E}">
        <p14:creationId xmlns:p14="http://schemas.microsoft.com/office/powerpoint/2010/main" val="272071424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Navy">
    <p:bg>
      <p:bgRef idx="1001">
        <a:schemeClr val="bg2"/>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A63968-9027-F5D0-EDBB-23658F13D131}"/>
              </a:ext>
            </a:extLst>
          </p:cNvPr>
          <p:cNvSpPr>
            <a:spLocks noGrp="1"/>
          </p:cNvSpPr>
          <p:nvPr>
            <p:ph type="ftr" sz="quarter" idx="11"/>
          </p:nvPr>
        </p:nvSpPr>
        <p:spPr>
          <a:xfrm>
            <a:off x="914400" y="6355080"/>
            <a:ext cx="7391400" cy="365125"/>
          </a:xfrm>
        </p:spPr>
        <p:txBody>
          <a:bodyPr/>
          <a:lstStyle/>
          <a:p>
            <a:r>
              <a:rPr lang="en-US"/>
              <a:t>LifeSource Document Title</a:t>
            </a:r>
          </a:p>
        </p:txBody>
      </p:sp>
      <p:sp>
        <p:nvSpPr>
          <p:cNvPr id="4" name="Slide Number Placeholder 3">
            <a:extLst>
              <a:ext uri="{FF2B5EF4-FFF2-40B4-BE49-F238E27FC236}">
                <a16:creationId xmlns:a16="http://schemas.microsoft.com/office/drawing/2014/main" id="{780B3971-9A38-AD0C-23E9-30BB6AE78D4C}"/>
              </a:ext>
            </a:extLst>
          </p:cNvPr>
          <p:cNvSpPr>
            <a:spLocks noGrp="1"/>
          </p:cNvSpPr>
          <p:nvPr>
            <p:ph type="sldNum" sz="quarter" idx="12"/>
          </p:nvPr>
        </p:nvSpPr>
        <p:spPr/>
        <p:txBody>
          <a:bodyPr/>
          <a:lstStyle/>
          <a:p>
            <a:fld id="{52A235B5-6EBC-7447-B1C8-70C81D710339}" type="slidenum">
              <a:rPr lang="en-US" smtClean="0"/>
              <a:t>‹#›</a:t>
            </a:fld>
            <a:endParaRPr lang="en-US"/>
          </a:p>
        </p:txBody>
      </p:sp>
      <p:pic>
        <p:nvPicPr>
          <p:cNvPr id="6" name="Picture 5" descr="A white and orange heart on a black background&#10;&#10;Description automatically generated">
            <a:extLst>
              <a:ext uri="{FF2B5EF4-FFF2-40B4-BE49-F238E27FC236}">
                <a16:creationId xmlns:a16="http://schemas.microsoft.com/office/drawing/2014/main" id="{1CDE5817-464C-6078-4C74-2EF8EE013B36}"/>
              </a:ext>
            </a:extLst>
          </p:cNvPr>
          <p:cNvPicPr>
            <a:picLocks noChangeAspect="1"/>
          </p:cNvPicPr>
          <p:nvPr userDrawn="1"/>
        </p:nvPicPr>
        <p:blipFill>
          <a:blip r:embed="rId2"/>
          <a:stretch>
            <a:fillRect/>
          </a:stretch>
        </p:blipFill>
        <p:spPr>
          <a:xfrm>
            <a:off x="10884988" y="6455033"/>
            <a:ext cx="1033265" cy="165218"/>
          </a:xfrm>
          <a:prstGeom prst="rect">
            <a:avLst/>
          </a:prstGeom>
        </p:spPr>
      </p:pic>
    </p:spTree>
    <p:extLst>
      <p:ext uri="{BB962C8B-B14F-4D97-AF65-F5344CB8AC3E}">
        <p14:creationId xmlns:p14="http://schemas.microsoft.com/office/powerpoint/2010/main" val="4127091245"/>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Ref idx="1001">
        <a:schemeClr val="bg2"/>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56C190-354C-088E-4659-4BC2D3DFBC96}"/>
              </a:ext>
            </a:extLst>
          </p:cNvPr>
          <p:cNvSpPr>
            <a:spLocks noGrp="1"/>
          </p:cNvSpPr>
          <p:nvPr>
            <p:ph type="ctrTitle"/>
          </p:nvPr>
        </p:nvSpPr>
        <p:spPr>
          <a:xfrm>
            <a:off x="914400" y="2971800"/>
            <a:ext cx="6400800" cy="1829081"/>
          </a:xfrm>
        </p:spPr>
        <p:txBody>
          <a:bodyPr anchor="b">
            <a:normAutofit/>
          </a:bodyPr>
          <a:lstStyle>
            <a:lvl1pPr algn="l">
              <a:defRPr sz="5000">
                <a:solidFill>
                  <a:schemeClr val="tx1"/>
                </a:solidFill>
              </a:defRPr>
            </a:lvl1pPr>
          </a:lstStyle>
          <a:p>
            <a:r>
              <a:rPr lang="en-US"/>
              <a:t>Click to edit Master title style</a:t>
            </a:r>
          </a:p>
        </p:txBody>
      </p:sp>
      <p:sp>
        <p:nvSpPr>
          <p:cNvPr id="6" name="Subtitle 2">
            <a:extLst>
              <a:ext uri="{FF2B5EF4-FFF2-40B4-BE49-F238E27FC236}">
                <a16:creationId xmlns:a16="http://schemas.microsoft.com/office/drawing/2014/main" id="{65B562A1-4225-6C41-9BD9-640ACCA5A9F5}"/>
              </a:ext>
            </a:extLst>
          </p:cNvPr>
          <p:cNvSpPr>
            <a:spLocks noGrp="1"/>
          </p:cNvSpPr>
          <p:nvPr>
            <p:ph type="subTitle" idx="1"/>
          </p:nvPr>
        </p:nvSpPr>
        <p:spPr>
          <a:xfrm>
            <a:off x="914400" y="5120640"/>
            <a:ext cx="6400800" cy="685800"/>
          </a:xfrm>
        </p:spPr>
        <p:txBody>
          <a:bodyPr/>
          <a:lstStyle>
            <a:lvl1pPr marL="0" indent="0" algn="l">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A heart shaped orange and black&#10;&#10;Description automatically generated">
            <a:extLst>
              <a:ext uri="{FF2B5EF4-FFF2-40B4-BE49-F238E27FC236}">
                <a16:creationId xmlns:a16="http://schemas.microsoft.com/office/drawing/2014/main" id="{770993B3-CB8E-673B-BC41-7A6254F0D19E}"/>
              </a:ext>
            </a:extLst>
          </p:cNvPr>
          <p:cNvPicPr>
            <a:picLocks noChangeAspect="1"/>
          </p:cNvPicPr>
          <p:nvPr userDrawn="1"/>
        </p:nvPicPr>
        <p:blipFill>
          <a:blip r:embed="rId2"/>
          <a:stretch>
            <a:fillRect/>
          </a:stretch>
        </p:blipFill>
        <p:spPr>
          <a:xfrm>
            <a:off x="8004048" y="916228"/>
            <a:ext cx="4187952" cy="5025544"/>
          </a:xfrm>
          <a:prstGeom prst="rect">
            <a:avLst/>
          </a:prstGeom>
        </p:spPr>
      </p:pic>
    </p:spTree>
    <p:extLst>
      <p:ext uri="{BB962C8B-B14F-4D97-AF65-F5344CB8AC3E}">
        <p14:creationId xmlns:p14="http://schemas.microsoft.com/office/powerpoint/2010/main" val="3583652226"/>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E6680-A6B6-E7E1-B459-14C294D9E42A}"/>
              </a:ext>
            </a:extLst>
          </p:cNvPr>
          <p:cNvSpPr>
            <a:spLocks noGrp="1"/>
          </p:cNvSpPr>
          <p:nvPr>
            <p:ph type="title" hasCustomPrompt="1"/>
          </p:nvPr>
        </p:nvSpPr>
        <p:spPr>
          <a:xfrm>
            <a:off x="914400" y="2516377"/>
            <a:ext cx="3426106" cy="1825246"/>
          </a:xfrm>
        </p:spPr>
        <p:txBody>
          <a:bodyPr anchor="ctr" anchorCtr="0">
            <a:noAutofit/>
          </a:bodyPr>
          <a:lstStyle>
            <a:lvl1pPr>
              <a:defRPr sz="4600"/>
            </a:lvl1pPr>
          </a:lstStyle>
          <a:p>
            <a:r>
              <a:rPr lang="en-US"/>
              <a:t>Agenda</a:t>
            </a:r>
          </a:p>
        </p:txBody>
      </p:sp>
      <p:sp>
        <p:nvSpPr>
          <p:cNvPr id="3" name="Footer Placeholder 2">
            <a:extLst>
              <a:ext uri="{FF2B5EF4-FFF2-40B4-BE49-F238E27FC236}">
                <a16:creationId xmlns:a16="http://schemas.microsoft.com/office/drawing/2014/main" id="{CAC5A232-8FE9-A6E3-0AA9-4EFF270BA9BD}"/>
              </a:ext>
            </a:extLst>
          </p:cNvPr>
          <p:cNvSpPr>
            <a:spLocks noGrp="1"/>
          </p:cNvSpPr>
          <p:nvPr>
            <p:ph type="ftr" sz="quarter" idx="10"/>
          </p:nvPr>
        </p:nvSpPr>
        <p:spPr/>
        <p:txBody>
          <a:bodyPr/>
          <a:lstStyle/>
          <a:p>
            <a:r>
              <a:rPr lang="en-US"/>
              <a:t>LifeSource Document Title</a:t>
            </a:r>
          </a:p>
        </p:txBody>
      </p:sp>
      <p:sp>
        <p:nvSpPr>
          <p:cNvPr id="4" name="Slide Number Placeholder 3">
            <a:extLst>
              <a:ext uri="{FF2B5EF4-FFF2-40B4-BE49-F238E27FC236}">
                <a16:creationId xmlns:a16="http://schemas.microsoft.com/office/drawing/2014/main" id="{956255D8-9AB5-808C-5807-CABD30575335}"/>
              </a:ext>
            </a:extLst>
          </p:cNvPr>
          <p:cNvSpPr>
            <a:spLocks noGrp="1"/>
          </p:cNvSpPr>
          <p:nvPr>
            <p:ph type="sldNum" sz="quarter" idx="11"/>
          </p:nvPr>
        </p:nvSpPr>
        <p:spPr/>
        <p:txBody>
          <a:bodyPr/>
          <a:lstStyle/>
          <a:p>
            <a:fld id="{52A235B5-6EBC-7447-B1C8-70C81D710339}" type="slidenum">
              <a:rPr lang="en-US" smtClean="0"/>
              <a:pPr/>
              <a:t>‹#›</a:t>
            </a:fld>
            <a:endParaRPr lang="en-US"/>
          </a:p>
        </p:txBody>
      </p:sp>
      <p:pic>
        <p:nvPicPr>
          <p:cNvPr id="5" name="Picture 4" descr="A white and orange heart on a black background&#10;&#10;Description automatically generated">
            <a:extLst>
              <a:ext uri="{FF2B5EF4-FFF2-40B4-BE49-F238E27FC236}">
                <a16:creationId xmlns:a16="http://schemas.microsoft.com/office/drawing/2014/main" id="{BF5DCCD5-00C1-82E6-6E69-7E055035E238}"/>
              </a:ext>
            </a:extLst>
          </p:cNvPr>
          <p:cNvPicPr>
            <a:picLocks noChangeAspect="1"/>
          </p:cNvPicPr>
          <p:nvPr userDrawn="1"/>
        </p:nvPicPr>
        <p:blipFill>
          <a:blip r:embed="rId2"/>
          <a:stretch>
            <a:fillRect/>
          </a:stretch>
        </p:blipFill>
        <p:spPr>
          <a:xfrm>
            <a:off x="10884988" y="6455033"/>
            <a:ext cx="1033265" cy="165218"/>
          </a:xfrm>
          <a:prstGeom prst="rect">
            <a:avLst/>
          </a:prstGeom>
        </p:spPr>
      </p:pic>
      <p:sp>
        <p:nvSpPr>
          <p:cNvPr id="6" name="Text Placeholder 5">
            <a:extLst>
              <a:ext uri="{FF2B5EF4-FFF2-40B4-BE49-F238E27FC236}">
                <a16:creationId xmlns:a16="http://schemas.microsoft.com/office/drawing/2014/main" id="{3F4E5987-03B7-0E65-2E09-F72D5BD5D055}"/>
              </a:ext>
            </a:extLst>
          </p:cNvPr>
          <p:cNvSpPr>
            <a:spLocks noGrp="1"/>
          </p:cNvSpPr>
          <p:nvPr>
            <p:ph type="body" sz="quarter" idx="13"/>
          </p:nvPr>
        </p:nvSpPr>
        <p:spPr>
          <a:xfrm>
            <a:off x="6400800" y="1485900"/>
            <a:ext cx="4681960" cy="3886200"/>
          </a:xfrm>
        </p:spPr>
        <p:txBody>
          <a:bodyPr anchor="ctr" anchorCtr="0"/>
          <a:lstStyle>
            <a:lvl1pPr marL="0" indent="0">
              <a:buNone/>
              <a:defRPr sz="2000"/>
            </a:lvl1pPr>
            <a:lvl2pPr>
              <a:defRPr sz="2000"/>
            </a:lvl2pPr>
            <a:lvl3pPr>
              <a:defRPr sz="2000"/>
            </a:lvl3pPr>
            <a:lvl4pPr>
              <a:defRPr sz="2000"/>
            </a:lvl4pPr>
            <a:lvl5pPr>
              <a:defRPr sz="2000"/>
            </a:lvl5pPr>
          </a:lstStyle>
          <a:p>
            <a:pPr lvl="0"/>
            <a:r>
              <a:rPr lang="en-US"/>
              <a:t>Click to edit Master text styles</a:t>
            </a:r>
          </a:p>
        </p:txBody>
      </p:sp>
      <p:cxnSp>
        <p:nvCxnSpPr>
          <p:cNvPr id="8" name="Straight Connector 7">
            <a:extLst>
              <a:ext uri="{FF2B5EF4-FFF2-40B4-BE49-F238E27FC236}">
                <a16:creationId xmlns:a16="http://schemas.microsoft.com/office/drawing/2014/main" id="{ACE2C526-22ED-BFCC-A31D-A599FC90D4F2}"/>
              </a:ext>
            </a:extLst>
          </p:cNvPr>
          <p:cNvCxnSpPr/>
          <p:nvPr userDrawn="1"/>
        </p:nvCxnSpPr>
        <p:spPr>
          <a:xfrm>
            <a:off x="5486400" y="1143000"/>
            <a:ext cx="0" cy="45720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559903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Nav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DEDC2-7954-54B7-AE40-31EE5B0C5820}"/>
              </a:ext>
            </a:extLst>
          </p:cNvPr>
          <p:cNvSpPr>
            <a:spLocks noGrp="1"/>
          </p:cNvSpPr>
          <p:nvPr>
            <p:ph type="title" hasCustomPrompt="1"/>
          </p:nvPr>
        </p:nvSpPr>
        <p:spPr>
          <a:xfrm>
            <a:off x="914400" y="2040038"/>
            <a:ext cx="7467601" cy="2777923"/>
          </a:xfrm>
        </p:spPr>
        <p:txBody>
          <a:bodyPr anchor="ctr" anchorCtr="0">
            <a:normAutofit/>
          </a:bodyPr>
          <a:lstStyle>
            <a:lvl1pPr>
              <a:defRPr sz="4600">
                <a:solidFill>
                  <a:schemeClr val="bg1"/>
                </a:solidFill>
              </a:defRPr>
            </a:lvl1pPr>
          </a:lstStyle>
          <a:p>
            <a:r>
              <a:rPr lang="en-US"/>
              <a:t>Section title slide</a:t>
            </a:r>
          </a:p>
        </p:txBody>
      </p:sp>
    </p:spTree>
    <p:extLst>
      <p:ext uri="{BB962C8B-B14F-4D97-AF65-F5344CB8AC3E}">
        <p14:creationId xmlns:p14="http://schemas.microsoft.com/office/powerpoint/2010/main" val="958425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Oran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DEDC2-7954-54B7-AE40-31EE5B0C5820}"/>
              </a:ext>
            </a:extLst>
          </p:cNvPr>
          <p:cNvSpPr>
            <a:spLocks noGrp="1"/>
          </p:cNvSpPr>
          <p:nvPr>
            <p:ph type="title" hasCustomPrompt="1"/>
          </p:nvPr>
        </p:nvSpPr>
        <p:spPr>
          <a:xfrm>
            <a:off x="914400" y="2040038"/>
            <a:ext cx="7467601" cy="2777923"/>
          </a:xfrm>
        </p:spPr>
        <p:txBody>
          <a:bodyPr anchor="ctr" anchorCtr="0">
            <a:normAutofit/>
          </a:bodyPr>
          <a:lstStyle>
            <a:lvl1pPr>
              <a:defRPr sz="4600">
                <a:solidFill>
                  <a:schemeClr val="bg1"/>
                </a:solidFill>
              </a:defRPr>
            </a:lvl1pPr>
          </a:lstStyle>
          <a:p>
            <a:r>
              <a:rPr lang="en-US"/>
              <a:t>Section title slide</a:t>
            </a:r>
          </a:p>
        </p:txBody>
      </p:sp>
    </p:spTree>
    <p:extLst>
      <p:ext uri="{BB962C8B-B14F-4D97-AF65-F5344CB8AC3E}">
        <p14:creationId xmlns:p14="http://schemas.microsoft.com/office/powerpoint/2010/main" val="2203128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48B6-BDD3-4121-7DF4-BB9AB2F5D1C6}"/>
              </a:ext>
            </a:extLst>
          </p:cNvPr>
          <p:cNvSpPr>
            <a:spLocks noGrp="1"/>
          </p:cNvSpPr>
          <p:nvPr>
            <p:ph type="title"/>
          </p:nvPr>
        </p:nvSpPr>
        <p:spPr>
          <a:xfrm>
            <a:off x="914400" y="914400"/>
            <a:ext cx="9601200" cy="461665"/>
          </a:xfrm>
        </p:spPr>
        <p:txBody>
          <a:bodyPr>
            <a:spAutoFit/>
          </a:bodyPr>
          <a:lstStyle/>
          <a:p>
            <a:r>
              <a:rPr lang="en-US"/>
              <a:t>Click to edit Master title style</a:t>
            </a:r>
          </a:p>
        </p:txBody>
      </p:sp>
      <p:sp>
        <p:nvSpPr>
          <p:cNvPr id="4" name="Footer Placeholder 3">
            <a:extLst>
              <a:ext uri="{FF2B5EF4-FFF2-40B4-BE49-F238E27FC236}">
                <a16:creationId xmlns:a16="http://schemas.microsoft.com/office/drawing/2014/main" id="{D5A75247-95FC-9E67-F729-05DD13A53E4F}"/>
              </a:ext>
            </a:extLst>
          </p:cNvPr>
          <p:cNvSpPr>
            <a:spLocks noGrp="1"/>
          </p:cNvSpPr>
          <p:nvPr>
            <p:ph type="ftr" sz="quarter" idx="11"/>
          </p:nvPr>
        </p:nvSpPr>
        <p:spPr>
          <a:xfrm>
            <a:off x="914400" y="6355080"/>
            <a:ext cx="7391400" cy="365125"/>
          </a:xfrm>
        </p:spPr>
        <p:txBody>
          <a:bodyPr/>
          <a:lstStyle/>
          <a:p>
            <a:r>
              <a:rPr lang="en-US"/>
              <a:t>LifeSource Document Title</a:t>
            </a:r>
          </a:p>
        </p:txBody>
      </p:sp>
      <p:sp>
        <p:nvSpPr>
          <p:cNvPr id="5" name="Slide Number Placeholder 4">
            <a:extLst>
              <a:ext uri="{FF2B5EF4-FFF2-40B4-BE49-F238E27FC236}">
                <a16:creationId xmlns:a16="http://schemas.microsoft.com/office/drawing/2014/main" id="{3EF14A25-D59E-8E34-02F7-56F9964013E6}"/>
              </a:ext>
            </a:extLst>
          </p:cNvPr>
          <p:cNvSpPr>
            <a:spLocks noGrp="1"/>
          </p:cNvSpPr>
          <p:nvPr>
            <p:ph type="sldNum" sz="quarter" idx="12"/>
          </p:nvPr>
        </p:nvSpPr>
        <p:spPr/>
        <p:txBody>
          <a:bodyPr/>
          <a:lstStyle/>
          <a:p>
            <a:fld id="{52A235B5-6EBC-7447-B1C8-70C81D710339}" type="slidenum">
              <a:rPr lang="en-US" smtClean="0"/>
              <a:t>‹#›</a:t>
            </a:fld>
            <a:endParaRPr lang="en-US"/>
          </a:p>
        </p:txBody>
      </p:sp>
      <p:pic>
        <p:nvPicPr>
          <p:cNvPr id="7" name="Picture 6" descr="A heart and letter s&#10;&#10;Description automatically generated">
            <a:extLst>
              <a:ext uri="{FF2B5EF4-FFF2-40B4-BE49-F238E27FC236}">
                <a16:creationId xmlns:a16="http://schemas.microsoft.com/office/drawing/2014/main" id="{7BEBC743-8E7D-E3DC-88EE-E68740E48CE6}"/>
              </a:ext>
            </a:extLst>
          </p:cNvPr>
          <p:cNvPicPr>
            <a:picLocks noChangeAspect="1"/>
          </p:cNvPicPr>
          <p:nvPr userDrawn="1"/>
        </p:nvPicPr>
        <p:blipFill>
          <a:blip r:embed="rId2"/>
          <a:stretch>
            <a:fillRect/>
          </a:stretch>
        </p:blipFill>
        <p:spPr>
          <a:xfrm>
            <a:off x="10884988" y="6455033"/>
            <a:ext cx="1033272" cy="165218"/>
          </a:xfrm>
          <a:prstGeom prst="rect">
            <a:avLst/>
          </a:prstGeom>
        </p:spPr>
      </p:pic>
    </p:spTree>
    <p:extLst>
      <p:ext uri="{BB962C8B-B14F-4D97-AF65-F5344CB8AC3E}">
        <p14:creationId xmlns:p14="http://schemas.microsoft.com/office/powerpoint/2010/main" val="1985607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48B6-BDD3-4121-7DF4-BB9AB2F5D1C6}"/>
              </a:ext>
            </a:extLst>
          </p:cNvPr>
          <p:cNvSpPr>
            <a:spLocks noGrp="1"/>
          </p:cNvSpPr>
          <p:nvPr>
            <p:ph type="title"/>
          </p:nvPr>
        </p:nvSpPr>
        <p:spPr>
          <a:xfrm>
            <a:off x="914400" y="914400"/>
            <a:ext cx="9601200" cy="461665"/>
          </a:xfrm>
        </p:spPr>
        <p:txBody>
          <a:bodyPr>
            <a:spAutoFit/>
          </a:bodyPr>
          <a:lstStyle/>
          <a:p>
            <a:r>
              <a:rPr lang="en-US"/>
              <a:t>Click to edit Master title style</a:t>
            </a:r>
          </a:p>
        </p:txBody>
      </p:sp>
      <p:sp>
        <p:nvSpPr>
          <p:cNvPr id="4" name="Footer Placeholder 3">
            <a:extLst>
              <a:ext uri="{FF2B5EF4-FFF2-40B4-BE49-F238E27FC236}">
                <a16:creationId xmlns:a16="http://schemas.microsoft.com/office/drawing/2014/main" id="{D5A75247-95FC-9E67-F729-05DD13A53E4F}"/>
              </a:ext>
            </a:extLst>
          </p:cNvPr>
          <p:cNvSpPr>
            <a:spLocks noGrp="1"/>
          </p:cNvSpPr>
          <p:nvPr>
            <p:ph type="ftr" sz="quarter" idx="11"/>
          </p:nvPr>
        </p:nvSpPr>
        <p:spPr>
          <a:xfrm>
            <a:off x="914400" y="6355080"/>
            <a:ext cx="7391400" cy="365125"/>
          </a:xfrm>
        </p:spPr>
        <p:txBody>
          <a:bodyPr/>
          <a:lstStyle/>
          <a:p>
            <a:r>
              <a:rPr lang="en-US"/>
              <a:t>LifeSource Document Title</a:t>
            </a:r>
          </a:p>
        </p:txBody>
      </p:sp>
      <p:sp>
        <p:nvSpPr>
          <p:cNvPr id="5" name="Slide Number Placeholder 4">
            <a:extLst>
              <a:ext uri="{FF2B5EF4-FFF2-40B4-BE49-F238E27FC236}">
                <a16:creationId xmlns:a16="http://schemas.microsoft.com/office/drawing/2014/main" id="{3EF14A25-D59E-8E34-02F7-56F9964013E6}"/>
              </a:ext>
            </a:extLst>
          </p:cNvPr>
          <p:cNvSpPr>
            <a:spLocks noGrp="1"/>
          </p:cNvSpPr>
          <p:nvPr>
            <p:ph type="sldNum" sz="quarter" idx="12"/>
          </p:nvPr>
        </p:nvSpPr>
        <p:spPr/>
        <p:txBody>
          <a:bodyPr/>
          <a:lstStyle/>
          <a:p>
            <a:fld id="{52A235B5-6EBC-7447-B1C8-70C81D710339}" type="slidenum">
              <a:rPr lang="en-US" smtClean="0"/>
              <a:t>‹#›</a:t>
            </a:fld>
            <a:endParaRPr lang="en-US"/>
          </a:p>
        </p:txBody>
      </p:sp>
      <p:pic>
        <p:nvPicPr>
          <p:cNvPr id="7" name="Picture 6" descr="A heart and letter s&#10;&#10;Description automatically generated">
            <a:extLst>
              <a:ext uri="{FF2B5EF4-FFF2-40B4-BE49-F238E27FC236}">
                <a16:creationId xmlns:a16="http://schemas.microsoft.com/office/drawing/2014/main" id="{7BEBC743-8E7D-E3DC-88EE-E68740E48CE6}"/>
              </a:ext>
            </a:extLst>
          </p:cNvPr>
          <p:cNvPicPr>
            <a:picLocks noChangeAspect="1"/>
          </p:cNvPicPr>
          <p:nvPr userDrawn="1"/>
        </p:nvPicPr>
        <p:blipFill>
          <a:blip r:embed="rId2"/>
          <a:stretch>
            <a:fillRect/>
          </a:stretch>
        </p:blipFill>
        <p:spPr>
          <a:xfrm>
            <a:off x="10884988" y="6455033"/>
            <a:ext cx="1033272" cy="165218"/>
          </a:xfrm>
          <a:prstGeom prst="rect">
            <a:avLst/>
          </a:prstGeom>
        </p:spPr>
      </p:pic>
      <p:sp>
        <p:nvSpPr>
          <p:cNvPr id="6" name="Text Placeholder 5">
            <a:extLst>
              <a:ext uri="{FF2B5EF4-FFF2-40B4-BE49-F238E27FC236}">
                <a16:creationId xmlns:a16="http://schemas.microsoft.com/office/drawing/2014/main" id="{6F0C1706-6038-3A7C-376E-2413016543E7}"/>
              </a:ext>
            </a:extLst>
          </p:cNvPr>
          <p:cNvSpPr>
            <a:spLocks noGrp="1"/>
          </p:cNvSpPr>
          <p:nvPr>
            <p:ph type="body" sz="quarter" idx="13"/>
          </p:nvPr>
        </p:nvSpPr>
        <p:spPr>
          <a:xfrm>
            <a:off x="914401" y="2057400"/>
            <a:ext cx="9601200" cy="38862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866712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48B6-BDD3-4121-7DF4-BB9AB2F5D1C6}"/>
              </a:ext>
            </a:extLst>
          </p:cNvPr>
          <p:cNvSpPr>
            <a:spLocks noGrp="1"/>
          </p:cNvSpPr>
          <p:nvPr>
            <p:ph type="title"/>
          </p:nvPr>
        </p:nvSpPr>
        <p:spPr>
          <a:xfrm>
            <a:off x="914400" y="914400"/>
            <a:ext cx="4114800" cy="923330"/>
          </a:xfrm>
        </p:spPr>
        <p:txBody>
          <a:bodyPr>
            <a:spAutoFit/>
          </a:bodyPr>
          <a:lstStyle/>
          <a:p>
            <a:r>
              <a:rPr lang="en-US"/>
              <a:t>Click to edit Master title style</a:t>
            </a:r>
          </a:p>
        </p:txBody>
      </p:sp>
      <p:sp>
        <p:nvSpPr>
          <p:cNvPr id="4" name="Footer Placeholder 3">
            <a:extLst>
              <a:ext uri="{FF2B5EF4-FFF2-40B4-BE49-F238E27FC236}">
                <a16:creationId xmlns:a16="http://schemas.microsoft.com/office/drawing/2014/main" id="{D5A75247-95FC-9E67-F729-05DD13A53E4F}"/>
              </a:ext>
            </a:extLst>
          </p:cNvPr>
          <p:cNvSpPr>
            <a:spLocks noGrp="1"/>
          </p:cNvSpPr>
          <p:nvPr>
            <p:ph type="ftr" sz="quarter" idx="11"/>
          </p:nvPr>
        </p:nvSpPr>
        <p:spPr>
          <a:xfrm>
            <a:off x="914400" y="6355080"/>
            <a:ext cx="7391400" cy="365125"/>
          </a:xfrm>
        </p:spPr>
        <p:txBody>
          <a:bodyPr/>
          <a:lstStyle/>
          <a:p>
            <a:r>
              <a:rPr lang="en-US"/>
              <a:t>LifeSource Document Title</a:t>
            </a:r>
          </a:p>
        </p:txBody>
      </p:sp>
      <p:sp>
        <p:nvSpPr>
          <p:cNvPr id="5" name="Slide Number Placeholder 4">
            <a:extLst>
              <a:ext uri="{FF2B5EF4-FFF2-40B4-BE49-F238E27FC236}">
                <a16:creationId xmlns:a16="http://schemas.microsoft.com/office/drawing/2014/main" id="{3EF14A25-D59E-8E34-02F7-56F9964013E6}"/>
              </a:ext>
            </a:extLst>
          </p:cNvPr>
          <p:cNvSpPr>
            <a:spLocks noGrp="1"/>
          </p:cNvSpPr>
          <p:nvPr>
            <p:ph type="sldNum" sz="quarter" idx="12"/>
          </p:nvPr>
        </p:nvSpPr>
        <p:spPr/>
        <p:txBody>
          <a:bodyPr/>
          <a:lstStyle/>
          <a:p>
            <a:fld id="{52A235B5-6EBC-7447-B1C8-70C81D710339}" type="slidenum">
              <a:rPr lang="en-US" smtClean="0"/>
              <a:t>‹#›</a:t>
            </a:fld>
            <a:endParaRPr lang="en-US"/>
          </a:p>
        </p:txBody>
      </p:sp>
      <p:pic>
        <p:nvPicPr>
          <p:cNvPr id="7" name="Picture 6" descr="A heart and letter s&#10;&#10;Description automatically generated">
            <a:extLst>
              <a:ext uri="{FF2B5EF4-FFF2-40B4-BE49-F238E27FC236}">
                <a16:creationId xmlns:a16="http://schemas.microsoft.com/office/drawing/2014/main" id="{7BEBC743-8E7D-E3DC-88EE-E68740E48CE6}"/>
              </a:ext>
            </a:extLst>
          </p:cNvPr>
          <p:cNvPicPr>
            <a:picLocks noChangeAspect="1"/>
          </p:cNvPicPr>
          <p:nvPr userDrawn="1"/>
        </p:nvPicPr>
        <p:blipFill>
          <a:blip r:embed="rId2"/>
          <a:stretch>
            <a:fillRect/>
          </a:stretch>
        </p:blipFill>
        <p:spPr>
          <a:xfrm>
            <a:off x="10884988" y="6455033"/>
            <a:ext cx="1033272" cy="165218"/>
          </a:xfrm>
          <a:prstGeom prst="rect">
            <a:avLst/>
          </a:prstGeom>
        </p:spPr>
      </p:pic>
      <p:sp>
        <p:nvSpPr>
          <p:cNvPr id="6" name="Text Placeholder 5">
            <a:extLst>
              <a:ext uri="{FF2B5EF4-FFF2-40B4-BE49-F238E27FC236}">
                <a16:creationId xmlns:a16="http://schemas.microsoft.com/office/drawing/2014/main" id="{6F0C1706-6038-3A7C-376E-2413016543E7}"/>
              </a:ext>
            </a:extLst>
          </p:cNvPr>
          <p:cNvSpPr>
            <a:spLocks noGrp="1"/>
          </p:cNvSpPr>
          <p:nvPr>
            <p:ph type="body" sz="quarter" idx="13"/>
          </p:nvPr>
        </p:nvSpPr>
        <p:spPr>
          <a:xfrm>
            <a:off x="914401" y="2057400"/>
            <a:ext cx="4114799" cy="365760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DFC1016A-E2A2-A0FB-395C-E013ACAC369E}"/>
              </a:ext>
            </a:extLst>
          </p:cNvPr>
          <p:cNvSpPr>
            <a:spLocks noGrp="1"/>
          </p:cNvSpPr>
          <p:nvPr>
            <p:ph type="pic" sz="quarter" idx="14"/>
          </p:nvPr>
        </p:nvSpPr>
        <p:spPr>
          <a:xfrm>
            <a:off x="6399813" y="914401"/>
            <a:ext cx="4800600" cy="4800600"/>
          </a:xfrm>
          <a:prstGeom prst="ellipse">
            <a:avLst/>
          </a:prstGeom>
        </p:spPr>
        <p:txBody>
          <a:bodyPr/>
          <a:lstStyle/>
          <a:p>
            <a:endParaRPr lang="en-US"/>
          </a:p>
        </p:txBody>
      </p:sp>
    </p:spTree>
    <p:extLst>
      <p:ext uri="{BB962C8B-B14F-4D97-AF65-F5344CB8AC3E}">
        <p14:creationId xmlns:p14="http://schemas.microsoft.com/office/powerpoint/2010/main" val="90102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3 Image Gri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48B6-BDD3-4121-7DF4-BB9AB2F5D1C6}"/>
              </a:ext>
            </a:extLst>
          </p:cNvPr>
          <p:cNvSpPr>
            <a:spLocks noGrp="1"/>
          </p:cNvSpPr>
          <p:nvPr>
            <p:ph type="title"/>
          </p:nvPr>
        </p:nvSpPr>
        <p:spPr>
          <a:xfrm>
            <a:off x="914401" y="914400"/>
            <a:ext cx="10324618" cy="400110"/>
          </a:xfrm>
        </p:spPr>
        <p:txBody>
          <a:bodyPr wrap="square">
            <a:spAutoFit/>
          </a:bodyPr>
          <a:lstStyle>
            <a:lvl1pPr algn="ctr">
              <a:defRPr sz="2600"/>
            </a:lvl1pPr>
          </a:lstStyle>
          <a:p>
            <a:r>
              <a:rPr lang="en-US"/>
              <a:t>Click to edit Master title style</a:t>
            </a:r>
          </a:p>
        </p:txBody>
      </p:sp>
      <p:sp>
        <p:nvSpPr>
          <p:cNvPr id="4" name="Footer Placeholder 3">
            <a:extLst>
              <a:ext uri="{FF2B5EF4-FFF2-40B4-BE49-F238E27FC236}">
                <a16:creationId xmlns:a16="http://schemas.microsoft.com/office/drawing/2014/main" id="{D5A75247-95FC-9E67-F729-05DD13A53E4F}"/>
              </a:ext>
            </a:extLst>
          </p:cNvPr>
          <p:cNvSpPr>
            <a:spLocks noGrp="1"/>
          </p:cNvSpPr>
          <p:nvPr>
            <p:ph type="ftr" sz="quarter" idx="11"/>
          </p:nvPr>
        </p:nvSpPr>
        <p:spPr>
          <a:xfrm>
            <a:off x="914400" y="6355080"/>
            <a:ext cx="7391400" cy="365125"/>
          </a:xfrm>
        </p:spPr>
        <p:txBody>
          <a:bodyPr/>
          <a:lstStyle/>
          <a:p>
            <a:r>
              <a:rPr lang="en-US"/>
              <a:t>LifeSource Document Title</a:t>
            </a:r>
          </a:p>
        </p:txBody>
      </p:sp>
      <p:sp>
        <p:nvSpPr>
          <p:cNvPr id="5" name="Slide Number Placeholder 4">
            <a:extLst>
              <a:ext uri="{FF2B5EF4-FFF2-40B4-BE49-F238E27FC236}">
                <a16:creationId xmlns:a16="http://schemas.microsoft.com/office/drawing/2014/main" id="{3EF14A25-D59E-8E34-02F7-56F9964013E6}"/>
              </a:ext>
            </a:extLst>
          </p:cNvPr>
          <p:cNvSpPr>
            <a:spLocks noGrp="1"/>
          </p:cNvSpPr>
          <p:nvPr>
            <p:ph type="sldNum" sz="quarter" idx="12"/>
          </p:nvPr>
        </p:nvSpPr>
        <p:spPr/>
        <p:txBody>
          <a:bodyPr/>
          <a:lstStyle/>
          <a:p>
            <a:fld id="{52A235B5-6EBC-7447-B1C8-70C81D710339}" type="slidenum">
              <a:rPr lang="en-US" smtClean="0"/>
              <a:t>‹#›</a:t>
            </a:fld>
            <a:endParaRPr lang="en-US"/>
          </a:p>
        </p:txBody>
      </p:sp>
      <p:pic>
        <p:nvPicPr>
          <p:cNvPr id="7" name="Picture 6" descr="A heart and letter s&#10;&#10;Description automatically generated">
            <a:extLst>
              <a:ext uri="{FF2B5EF4-FFF2-40B4-BE49-F238E27FC236}">
                <a16:creationId xmlns:a16="http://schemas.microsoft.com/office/drawing/2014/main" id="{7BEBC743-8E7D-E3DC-88EE-E68740E48CE6}"/>
              </a:ext>
            </a:extLst>
          </p:cNvPr>
          <p:cNvPicPr>
            <a:picLocks noChangeAspect="1"/>
          </p:cNvPicPr>
          <p:nvPr userDrawn="1"/>
        </p:nvPicPr>
        <p:blipFill>
          <a:blip r:embed="rId2"/>
          <a:stretch>
            <a:fillRect/>
          </a:stretch>
        </p:blipFill>
        <p:spPr>
          <a:xfrm>
            <a:off x="10884988" y="6455033"/>
            <a:ext cx="1033272" cy="165218"/>
          </a:xfrm>
          <a:prstGeom prst="rect">
            <a:avLst/>
          </a:prstGeom>
        </p:spPr>
      </p:pic>
      <p:sp>
        <p:nvSpPr>
          <p:cNvPr id="9" name="Picture Placeholder 8">
            <a:extLst>
              <a:ext uri="{FF2B5EF4-FFF2-40B4-BE49-F238E27FC236}">
                <a16:creationId xmlns:a16="http://schemas.microsoft.com/office/drawing/2014/main" id="{D2FF3726-A0C2-41F1-8B7E-D46CE22410E2}"/>
              </a:ext>
            </a:extLst>
          </p:cNvPr>
          <p:cNvSpPr>
            <a:spLocks noGrp="1"/>
          </p:cNvSpPr>
          <p:nvPr>
            <p:ph type="pic" sz="quarter" idx="13"/>
          </p:nvPr>
        </p:nvSpPr>
        <p:spPr>
          <a:xfrm>
            <a:off x="1" y="2002039"/>
            <a:ext cx="4023360" cy="4197350"/>
          </a:xfrm>
        </p:spPr>
        <p:txBody>
          <a:bodyPr/>
          <a:lstStyle/>
          <a:p>
            <a:endParaRPr lang="en-US"/>
          </a:p>
        </p:txBody>
      </p:sp>
      <p:sp>
        <p:nvSpPr>
          <p:cNvPr id="10" name="Picture Placeholder 8">
            <a:extLst>
              <a:ext uri="{FF2B5EF4-FFF2-40B4-BE49-F238E27FC236}">
                <a16:creationId xmlns:a16="http://schemas.microsoft.com/office/drawing/2014/main" id="{E12F1C57-DE2A-E628-2BCA-2A2610DA2EF8}"/>
              </a:ext>
            </a:extLst>
          </p:cNvPr>
          <p:cNvSpPr>
            <a:spLocks noGrp="1"/>
          </p:cNvSpPr>
          <p:nvPr>
            <p:ph type="pic" sz="quarter" idx="14"/>
          </p:nvPr>
        </p:nvSpPr>
        <p:spPr>
          <a:xfrm>
            <a:off x="4090738" y="2002039"/>
            <a:ext cx="4022726" cy="4197350"/>
          </a:xfrm>
        </p:spPr>
        <p:txBody>
          <a:bodyPr/>
          <a:lstStyle/>
          <a:p>
            <a:endParaRPr lang="en-US"/>
          </a:p>
        </p:txBody>
      </p:sp>
      <p:sp>
        <p:nvSpPr>
          <p:cNvPr id="11" name="Picture Placeholder 8">
            <a:extLst>
              <a:ext uri="{FF2B5EF4-FFF2-40B4-BE49-F238E27FC236}">
                <a16:creationId xmlns:a16="http://schemas.microsoft.com/office/drawing/2014/main" id="{F575CB20-F292-CE1F-BCE6-2C0096C4CEBC}"/>
              </a:ext>
            </a:extLst>
          </p:cNvPr>
          <p:cNvSpPr>
            <a:spLocks noGrp="1"/>
          </p:cNvSpPr>
          <p:nvPr>
            <p:ph type="pic" sz="quarter" idx="15"/>
          </p:nvPr>
        </p:nvSpPr>
        <p:spPr>
          <a:xfrm>
            <a:off x="8181474" y="2002039"/>
            <a:ext cx="4010525" cy="4197350"/>
          </a:xfrm>
        </p:spPr>
        <p:txBody>
          <a:bodyPr/>
          <a:lstStyle/>
          <a:p>
            <a:endParaRPr lang="en-US"/>
          </a:p>
        </p:txBody>
      </p:sp>
    </p:spTree>
    <p:extLst>
      <p:ext uri="{BB962C8B-B14F-4D97-AF65-F5344CB8AC3E}">
        <p14:creationId xmlns:p14="http://schemas.microsoft.com/office/powerpoint/2010/main" val="3747522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709314-BA1B-FB3A-2747-BD4E9509DDCE}"/>
              </a:ext>
            </a:extLst>
          </p:cNvPr>
          <p:cNvSpPr>
            <a:spLocks noGrp="1"/>
          </p:cNvSpPr>
          <p:nvPr>
            <p:ph type="title"/>
          </p:nvPr>
        </p:nvSpPr>
        <p:spPr>
          <a:xfrm>
            <a:off x="914400" y="914401"/>
            <a:ext cx="10283483" cy="461665"/>
          </a:xfrm>
          <a:prstGeom prst="rect">
            <a:avLst/>
          </a:prstGeom>
        </p:spPr>
        <p:txBody>
          <a:bodyPr vert="horz" lIns="0" tIns="0" rIns="0" bIns="0" rtlCol="0" anchor="t" anchorCtr="0">
            <a:spAutoFit/>
          </a:bodyPr>
          <a:lstStyle/>
          <a:p>
            <a:r>
              <a:rPr lang="en-US"/>
              <a:t>Click to edit Master title style</a:t>
            </a:r>
          </a:p>
        </p:txBody>
      </p:sp>
      <p:sp>
        <p:nvSpPr>
          <p:cNvPr id="3" name="Text Placeholder 2">
            <a:extLst>
              <a:ext uri="{FF2B5EF4-FFF2-40B4-BE49-F238E27FC236}">
                <a16:creationId xmlns:a16="http://schemas.microsoft.com/office/drawing/2014/main" id="{D9F00766-BD7A-2183-8050-34E43324ED25}"/>
              </a:ext>
            </a:extLst>
          </p:cNvPr>
          <p:cNvSpPr>
            <a:spLocks noGrp="1"/>
          </p:cNvSpPr>
          <p:nvPr>
            <p:ph type="body" idx="1"/>
          </p:nvPr>
        </p:nvSpPr>
        <p:spPr>
          <a:xfrm>
            <a:off x="914400" y="2057400"/>
            <a:ext cx="10283483" cy="388585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81D68ED-B29D-F79E-CE1F-D3EE85D4DCC6}"/>
              </a:ext>
            </a:extLst>
          </p:cNvPr>
          <p:cNvSpPr>
            <a:spLocks noGrp="1"/>
          </p:cNvSpPr>
          <p:nvPr>
            <p:ph type="ftr" sz="quarter" idx="3"/>
          </p:nvPr>
        </p:nvSpPr>
        <p:spPr>
          <a:xfrm>
            <a:off x="914400" y="6355080"/>
            <a:ext cx="7391400" cy="3651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US"/>
              <a:t>LifeSource Document Title</a:t>
            </a:r>
          </a:p>
        </p:txBody>
      </p:sp>
      <p:sp>
        <p:nvSpPr>
          <p:cNvPr id="6" name="Slide Number Placeholder 5">
            <a:extLst>
              <a:ext uri="{FF2B5EF4-FFF2-40B4-BE49-F238E27FC236}">
                <a16:creationId xmlns:a16="http://schemas.microsoft.com/office/drawing/2014/main" id="{6A144BDB-037C-E4E8-1D86-00FD913B40C9}"/>
              </a:ext>
            </a:extLst>
          </p:cNvPr>
          <p:cNvSpPr>
            <a:spLocks noGrp="1"/>
          </p:cNvSpPr>
          <p:nvPr>
            <p:ph type="sldNum" sz="quarter" idx="4"/>
          </p:nvPr>
        </p:nvSpPr>
        <p:spPr>
          <a:xfrm>
            <a:off x="320040" y="6355080"/>
            <a:ext cx="369277" cy="365125"/>
          </a:xfrm>
          <a:prstGeom prst="rect">
            <a:avLst/>
          </a:prstGeom>
        </p:spPr>
        <p:txBody>
          <a:bodyPr vert="horz" lIns="0" tIns="0" rIns="0" bIns="0" rtlCol="0" anchor="ctr"/>
          <a:lstStyle>
            <a:lvl1pPr algn="l">
              <a:defRPr sz="800" b="1">
                <a:solidFill>
                  <a:schemeClr val="tx1"/>
                </a:solidFill>
                <a:latin typeface="Arial" panose="020B0604020202020204" pitchFamily="34" charset="0"/>
                <a:cs typeface="Arial" panose="020B0604020202020204" pitchFamily="34" charset="0"/>
              </a:defRPr>
            </a:lvl1pPr>
          </a:lstStyle>
          <a:p>
            <a:fld id="{52A235B5-6EBC-7447-B1C8-70C81D710339}" type="slidenum">
              <a:rPr lang="en-US" smtClean="0"/>
              <a:pPr/>
              <a:t>‹#›</a:t>
            </a:fld>
            <a:endParaRPr lang="en-US"/>
          </a:p>
        </p:txBody>
      </p:sp>
    </p:spTree>
    <p:extLst>
      <p:ext uri="{BB962C8B-B14F-4D97-AF65-F5344CB8AC3E}">
        <p14:creationId xmlns:p14="http://schemas.microsoft.com/office/powerpoint/2010/main" val="3135668522"/>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5" r:id="rId3"/>
    <p:sldLayoutId id="2147483658" r:id="rId4"/>
    <p:sldLayoutId id="2147483659" r:id="rId5"/>
    <p:sldLayoutId id="2147483654" r:id="rId6"/>
    <p:sldLayoutId id="2147483657" r:id="rId7"/>
    <p:sldLayoutId id="2147483662" r:id="rId8"/>
    <p:sldLayoutId id="2147483673" r:id="rId9"/>
    <p:sldLayoutId id="2147483674" r:id="rId10"/>
    <p:sldLayoutId id="2147483660" r:id="rId11"/>
    <p:sldLayoutId id="2147483672" r:id="rId12"/>
    <p:sldLayoutId id="2147483666" r:id="rId13"/>
    <p:sldLayoutId id="2147483668" r:id="rId14"/>
    <p:sldLayoutId id="2147483669" r:id="rId15"/>
    <p:sldLayoutId id="2147483671" r:id="rId16"/>
    <p:sldLayoutId id="2147483670" r:id="rId17"/>
    <p:sldLayoutId id="2147483663" r:id="rId18"/>
    <p:sldLayoutId id="2147483655" r:id="rId19"/>
    <p:sldLayoutId id="2147483661" r:id="rId20"/>
    <p:sldLayoutId id="2147483667" r:id="rId21"/>
  </p:sldLayoutIdLst>
  <p:hf hdr="0" dt="0"/>
  <p:txStyles>
    <p:titleStyle>
      <a:lvl1pPr algn="l" defTabSz="914400" rtl="0" eaLnBrk="1" latinLnBrk="0" hangingPunct="1">
        <a:lnSpc>
          <a:spcPct val="100000"/>
        </a:lnSpc>
        <a:spcBef>
          <a:spcPct val="0"/>
        </a:spcBef>
        <a:buNone/>
        <a:defRPr sz="300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110000"/>
        </a:lnSpc>
        <a:spcBef>
          <a:spcPts val="800"/>
        </a:spcBef>
        <a:spcAft>
          <a:spcPts val="8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800"/>
        </a:spcBef>
        <a:spcAft>
          <a:spcPts val="8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800"/>
        </a:spcBef>
        <a:spcAft>
          <a:spcPts val="8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800"/>
        </a:spcBef>
        <a:spcAft>
          <a:spcPts val="8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800"/>
        </a:spcBef>
        <a:spcAft>
          <a:spcPts val="8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video" Target="https://www.youtube.com/embed/ZHBx8XS2-uU?feature=oembed" TargetMode="Externa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video" Target="https://www.youtube.com/embed/MWzc3eW5174?feature=oembed" TargetMode="Externa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life-source.org/"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ideo" Target="https://www.youtube.com/embed/nXyU5lG_-xk?feature=oembed" TargetMode="Externa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8F088-2C13-B3BF-8FA5-E490C7253820}"/>
              </a:ext>
            </a:extLst>
          </p:cNvPr>
          <p:cNvSpPr>
            <a:spLocks noGrp="1"/>
          </p:cNvSpPr>
          <p:nvPr>
            <p:ph type="ctrTitle"/>
          </p:nvPr>
        </p:nvSpPr>
        <p:spPr/>
        <p:txBody>
          <a:bodyPr/>
          <a:lstStyle/>
          <a:p>
            <a:r>
              <a:rPr lang="en-US"/>
              <a:t>Organ, Tissue &amp; Eye Donation</a:t>
            </a:r>
          </a:p>
        </p:txBody>
      </p:sp>
      <p:sp>
        <p:nvSpPr>
          <p:cNvPr id="4" name="Text Placeholder 3">
            <a:extLst>
              <a:ext uri="{FF2B5EF4-FFF2-40B4-BE49-F238E27FC236}">
                <a16:creationId xmlns:a16="http://schemas.microsoft.com/office/drawing/2014/main" id="{34222128-E711-345E-C80C-D98A6946E637}"/>
              </a:ext>
            </a:extLst>
          </p:cNvPr>
          <p:cNvSpPr>
            <a:spLocks noGrp="1"/>
          </p:cNvSpPr>
          <p:nvPr>
            <p:ph type="body" sz="quarter" idx="10"/>
          </p:nvPr>
        </p:nvSpPr>
        <p:spPr/>
        <p:txBody>
          <a:bodyPr/>
          <a:lstStyle/>
          <a:p>
            <a:pPr marL="0" indent="0">
              <a:buNone/>
            </a:pPr>
            <a:endParaRPr lang="en-US"/>
          </a:p>
        </p:txBody>
      </p:sp>
      <p:sp>
        <p:nvSpPr>
          <p:cNvPr id="6" name="Subtitle 5">
            <a:extLst>
              <a:ext uri="{FF2B5EF4-FFF2-40B4-BE49-F238E27FC236}">
                <a16:creationId xmlns:a16="http://schemas.microsoft.com/office/drawing/2014/main" id="{A49AD30F-313E-6C38-176F-A87B8B663DAE}"/>
              </a:ext>
            </a:extLst>
          </p:cNvPr>
          <p:cNvSpPr>
            <a:spLocks noGrp="1"/>
          </p:cNvSpPr>
          <p:nvPr>
            <p:ph type="subTitle" idx="1"/>
          </p:nvPr>
        </p:nvSpPr>
        <p:spPr/>
        <p:txBody>
          <a:bodyPr/>
          <a:lstStyle/>
          <a:p>
            <a:r>
              <a:rPr lang="en-US"/>
              <a:t>LifeSource Ambassador</a:t>
            </a:r>
          </a:p>
        </p:txBody>
      </p:sp>
    </p:spTree>
    <p:extLst>
      <p:ext uri="{BB962C8B-B14F-4D97-AF65-F5344CB8AC3E}">
        <p14:creationId xmlns:p14="http://schemas.microsoft.com/office/powerpoint/2010/main" val="176681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B8E93-DAD7-2A6C-194D-52BA245065D2}"/>
              </a:ext>
            </a:extLst>
          </p:cNvPr>
          <p:cNvSpPr>
            <a:spLocks noGrp="1"/>
          </p:cNvSpPr>
          <p:nvPr>
            <p:ph type="title"/>
          </p:nvPr>
        </p:nvSpPr>
        <p:spPr>
          <a:xfrm>
            <a:off x="2919169" y="298848"/>
            <a:ext cx="6353662" cy="1231106"/>
          </a:xfrm>
        </p:spPr>
        <p:txBody>
          <a:bodyPr/>
          <a:lstStyle/>
          <a:p>
            <a:r>
              <a:rPr lang="en-US" sz="4000"/>
              <a:t>Questions and Discussion</a:t>
            </a:r>
          </a:p>
        </p:txBody>
      </p:sp>
      <p:sp>
        <p:nvSpPr>
          <p:cNvPr id="4" name="Slide Number Placeholder 3">
            <a:extLst>
              <a:ext uri="{FF2B5EF4-FFF2-40B4-BE49-F238E27FC236}">
                <a16:creationId xmlns:a16="http://schemas.microsoft.com/office/drawing/2014/main" id="{8F6E7FB3-0400-8FB3-AE7F-6EBE84914516}"/>
              </a:ext>
            </a:extLst>
          </p:cNvPr>
          <p:cNvSpPr>
            <a:spLocks noGrp="1"/>
          </p:cNvSpPr>
          <p:nvPr>
            <p:ph type="sldNum" sz="quarter" idx="12"/>
          </p:nvPr>
        </p:nvSpPr>
        <p:spPr/>
        <p:txBody>
          <a:bodyPr/>
          <a:lstStyle/>
          <a:p>
            <a:fld id="{52A235B5-6EBC-7447-B1C8-70C81D710339}" type="slidenum">
              <a:rPr lang="en-US" smtClean="0"/>
              <a:t>10</a:t>
            </a:fld>
            <a:endParaRPr lang="en-US"/>
          </a:p>
        </p:txBody>
      </p:sp>
      <p:pic>
        <p:nvPicPr>
          <p:cNvPr id="8" name="Picture Placeholder 7" descr="A group of people with a heart above them&#10;&#10;Description automatically generated">
            <a:extLst>
              <a:ext uri="{FF2B5EF4-FFF2-40B4-BE49-F238E27FC236}">
                <a16:creationId xmlns:a16="http://schemas.microsoft.com/office/drawing/2014/main" id="{4AE7C791-1FB9-0A10-98CB-535DBA0D8ACF}"/>
              </a:ext>
            </a:extLst>
          </p:cNvPr>
          <p:cNvPicPr>
            <a:picLocks noGrp="1" noChangeAspect="1"/>
          </p:cNvPicPr>
          <p:nvPr>
            <p:ph type="pic" sz="quarter" idx="14"/>
          </p:nvPr>
        </p:nvPicPr>
        <p:blipFill>
          <a:blip r:embed="rId3"/>
          <a:srcRect/>
          <a:stretch>
            <a:fillRect/>
          </a:stretch>
        </p:blipFill>
        <p:spPr>
          <a:xfrm>
            <a:off x="3695700" y="1530350"/>
            <a:ext cx="4800600" cy="4800600"/>
          </a:xfrm>
        </p:spPr>
      </p:pic>
    </p:spTree>
    <p:extLst>
      <p:ext uri="{BB962C8B-B14F-4D97-AF65-F5344CB8AC3E}">
        <p14:creationId xmlns:p14="http://schemas.microsoft.com/office/powerpoint/2010/main" val="439207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63C39-00B7-BDA1-4E90-9B95143B4995}"/>
              </a:ext>
            </a:extLst>
          </p:cNvPr>
          <p:cNvSpPr>
            <a:spLocks noGrp="1"/>
          </p:cNvSpPr>
          <p:nvPr>
            <p:ph type="title"/>
          </p:nvPr>
        </p:nvSpPr>
        <p:spPr/>
        <p:txBody>
          <a:bodyPr/>
          <a:lstStyle/>
          <a:p>
            <a:pPr algn="ctr"/>
            <a:r>
              <a:rPr lang="en-US" sz="4000"/>
              <a:t>Anna’s Story</a:t>
            </a:r>
          </a:p>
        </p:txBody>
      </p:sp>
      <p:sp>
        <p:nvSpPr>
          <p:cNvPr id="4" name="Slide Number Placeholder 3">
            <a:extLst>
              <a:ext uri="{FF2B5EF4-FFF2-40B4-BE49-F238E27FC236}">
                <a16:creationId xmlns:a16="http://schemas.microsoft.com/office/drawing/2014/main" id="{8CB8BB23-4CDB-A68B-DED1-55CB68AAE406}"/>
              </a:ext>
            </a:extLst>
          </p:cNvPr>
          <p:cNvSpPr>
            <a:spLocks noGrp="1"/>
          </p:cNvSpPr>
          <p:nvPr>
            <p:ph type="sldNum" sz="quarter" idx="4294967295"/>
          </p:nvPr>
        </p:nvSpPr>
        <p:spPr>
          <a:xfrm>
            <a:off x="0" y="6354763"/>
            <a:ext cx="368300" cy="365125"/>
          </a:xfrm>
        </p:spPr>
        <p:txBody>
          <a:bodyPr/>
          <a:lstStyle/>
          <a:p>
            <a:fld id="{52A235B5-6EBC-7447-B1C8-70C81D710339}" type="slidenum">
              <a:rPr lang="en-US" smtClean="0"/>
              <a:t>11</a:t>
            </a:fld>
            <a:endParaRPr lang="en-US"/>
          </a:p>
        </p:txBody>
      </p:sp>
      <p:pic>
        <p:nvPicPr>
          <p:cNvPr id="5" name="Online Media 4" title="Anna’s Story">
            <a:hlinkClick r:id="" action="ppaction://media"/>
            <a:extLst>
              <a:ext uri="{FF2B5EF4-FFF2-40B4-BE49-F238E27FC236}">
                <a16:creationId xmlns:a16="http://schemas.microsoft.com/office/drawing/2014/main" id="{BA5E3A9C-0645-8F08-6DF0-3275CAE3F150}"/>
              </a:ext>
            </a:extLst>
          </p:cNvPr>
          <p:cNvPicPr>
            <a:picLocks noRot="1" noChangeAspect="1"/>
          </p:cNvPicPr>
          <p:nvPr>
            <a:videoFile r:link="rId1"/>
          </p:nvPr>
        </p:nvPicPr>
        <p:blipFill>
          <a:blip r:embed="rId4"/>
          <a:stretch>
            <a:fillRect/>
          </a:stretch>
        </p:blipFill>
        <p:spPr>
          <a:xfrm>
            <a:off x="1799389" y="1499593"/>
            <a:ext cx="8593221" cy="4855170"/>
          </a:xfrm>
          <a:prstGeom prst="rect">
            <a:avLst/>
          </a:prstGeom>
        </p:spPr>
      </p:pic>
      <p:sp>
        <p:nvSpPr>
          <p:cNvPr id="6" name="TextBox 5">
            <a:extLst>
              <a:ext uri="{FF2B5EF4-FFF2-40B4-BE49-F238E27FC236}">
                <a16:creationId xmlns:a16="http://schemas.microsoft.com/office/drawing/2014/main" id="{33D128D0-F22A-7FB7-75B5-E2219952D129}"/>
              </a:ext>
            </a:extLst>
          </p:cNvPr>
          <p:cNvSpPr txBox="1"/>
          <p:nvPr/>
        </p:nvSpPr>
        <p:spPr>
          <a:xfrm>
            <a:off x="2502568" y="322648"/>
            <a:ext cx="7202906" cy="707886"/>
          </a:xfrm>
          <a:prstGeom prst="rect">
            <a:avLst/>
          </a:prstGeom>
          <a:noFill/>
        </p:spPr>
        <p:txBody>
          <a:bodyPr wrap="square" rtlCol="0">
            <a:spAutoFit/>
          </a:bodyPr>
          <a:lstStyle/>
          <a:p>
            <a:pPr algn="ctr"/>
            <a:r>
              <a:rPr lang="en-US" sz="4000">
                <a:solidFill>
                  <a:schemeClr val="bg1"/>
                </a:solidFill>
                <a:latin typeface="Georgia" panose="02040502050405020303" pitchFamily="18" charset="0"/>
                <a:cs typeface="Gautami" panose="020B0502040204020203" pitchFamily="34" charset="0"/>
              </a:rPr>
              <a:t>Anna’s Story</a:t>
            </a:r>
          </a:p>
        </p:txBody>
      </p:sp>
    </p:spTree>
    <p:extLst>
      <p:ext uri="{BB962C8B-B14F-4D97-AF65-F5344CB8AC3E}">
        <p14:creationId xmlns:p14="http://schemas.microsoft.com/office/powerpoint/2010/main" val="157336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FAA05-459A-0CEF-7984-FD04C0265761}"/>
              </a:ext>
            </a:extLst>
          </p:cNvPr>
          <p:cNvSpPr>
            <a:spLocks noGrp="1"/>
          </p:cNvSpPr>
          <p:nvPr>
            <p:ph type="title"/>
          </p:nvPr>
        </p:nvSpPr>
        <p:spPr>
          <a:xfrm>
            <a:off x="2362199" y="-735246"/>
            <a:ext cx="7467601" cy="2777923"/>
          </a:xfrm>
        </p:spPr>
        <p:txBody>
          <a:bodyPr/>
          <a:lstStyle/>
          <a:p>
            <a:pPr algn="ctr"/>
            <a:r>
              <a:rPr lang="en-US" sz="4000"/>
              <a:t>Anthony’s Story</a:t>
            </a:r>
          </a:p>
        </p:txBody>
      </p:sp>
      <p:sp>
        <p:nvSpPr>
          <p:cNvPr id="4" name="Slide Number Placeholder 3">
            <a:extLst>
              <a:ext uri="{FF2B5EF4-FFF2-40B4-BE49-F238E27FC236}">
                <a16:creationId xmlns:a16="http://schemas.microsoft.com/office/drawing/2014/main" id="{A031BECC-C18B-5A9E-FCF3-1E86CE450CB1}"/>
              </a:ext>
            </a:extLst>
          </p:cNvPr>
          <p:cNvSpPr>
            <a:spLocks noGrp="1"/>
          </p:cNvSpPr>
          <p:nvPr>
            <p:ph type="sldNum" sz="quarter" idx="4294967295"/>
          </p:nvPr>
        </p:nvSpPr>
        <p:spPr>
          <a:xfrm>
            <a:off x="0" y="6354763"/>
            <a:ext cx="368300" cy="365125"/>
          </a:xfrm>
        </p:spPr>
        <p:txBody>
          <a:bodyPr/>
          <a:lstStyle/>
          <a:p>
            <a:fld id="{52A235B5-6EBC-7447-B1C8-70C81D710339}" type="slidenum">
              <a:rPr lang="en-US" smtClean="0"/>
              <a:t>12</a:t>
            </a:fld>
            <a:endParaRPr lang="en-US"/>
          </a:p>
        </p:txBody>
      </p:sp>
      <p:pic>
        <p:nvPicPr>
          <p:cNvPr id="5" name="Online Media 4" title="Make Your Mark: Anthony's Story">
            <a:hlinkClick r:id="" action="ppaction://media"/>
            <a:extLst>
              <a:ext uri="{FF2B5EF4-FFF2-40B4-BE49-F238E27FC236}">
                <a16:creationId xmlns:a16="http://schemas.microsoft.com/office/drawing/2014/main" id="{F2903488-3E3C-D793-70A4-75CDABDB5D50}"/>
              </a:ext>
            </a:extLst>
          </p:cNvPr>
          <p:cNvPicPr>
            <a:picLocks noRot="1" noChangeAspect="1"/>
          </p:cNvPicPr>
          <p:nvPr>
            <a:videoFile r:link="rId1"/>
          </p:nvPr>
        </p:nvPicPr>
        <p:blipFill>
          <a:blip r:embed="rId4"/>
          <a:stretch>
            <a:fillRect/>
          </a:stretch>
        </p:blipFill>
        <p:spPr>
          <a:xfrm>
            <a:off x="1647746" y="1328237"/>
            <a:ext cx="8896506" cy="5026526"/>
          </a:xfrm>
          <a:prstGeom prst="rect">
            <a:avLst/>
          </a:prstGeom>
        </p:spPr>
      </p:pic>
    </p:spTree>
    <p:extLst>
      <p:ext uri="{BB962C8B-B14F-4D97-AF65-F5344CB8AC3E}">
        <p14:creationId xmlns:p14="http://schemas.microsoft.com/office/powerpoint/2010/main" val="275310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A2022-1480-938B-B6C4-97E235B0F2CA}"/>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0D59540D-F0B1-9160-B5C7-540A6144035B}"/>
              </a:ext>
            </a:extLst>
          </p:cNvPr>
          <p:cNvSpPr>
            <a:spLocks noGrp="1"/>
          </p:cNvSpPr>
          <p:nvPr>
            <p:ph type="subTitle" idx="1"/>
          </p:nvPr>
        </p:nvSpPr>
        <p:spPr/>
        <p:txBody>
          <a:bodyPr/>
          <a:lstStyle/>
          <a:p>
            <a:r>
              <a:rPr lang="en-US"/>
              <a:t>Life-Source</a:t>
            </a:r>
            <a:r>
              <a:rPr lang="en-US" err="1"/>
              <a:t>.org</a:t>
            </a:r>
            <a:endParaRPr lang="en-US"/>
          </a:p>
        </p:txBody>
      </p:sp>
    </p:spTree>
    <p:extLst>
      <p:ext uri="{BB962C8B-B14F-4D97-AF65-F5344CB8AC3E}">
        <p14:creationId xmlns:p14="http://schemas.microsoft.com/office/powerpoint/2010/main" val="1718966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FEA9A-FBCF-3B5A-8B52-C61ACE09AE9C}"/>
              </a:ext>
            </a:extLst>
          </p:cNvPr>
          <p:cNvSpPr>
            <a:spLocks noGrp="1"/>
          </p:cNvSpPr>
          <p:nvPr>
            <p:ph type="title"/>
          </p:nvPr>
        </p:nvSpPr>
        <p:spPr>
          <a:xfrm>
            <a:off x="914400" y="708660"/>
            <a:ext cx="9601200" cy="1231106"/>
          </a:xfrm>
        </p:spPr>
        <p:txBody>
          <a:bodyPr/>
          <a:lstStyle/>
          <a:p>
            <a:pPr algn="ctr"/>
            <a:r>
              <a:rPr lang="en-US" sz="4000"/>
              <a:t>Making </a:t>
            </a:r>
            <a:r>
              <a:rPr lang="en-US" sz="4000" b="1"/>
              <a:t>YOUR</a:t>
            </a:r>
            <a:r>
              <a:rPr lang="en-US" sz="4000"/>
              <a:t> decision about organ donation</a:t>
            </a:r>
          </a:p>
        </p:txBody>
      </p:sp>
      <p:sp>
        <p:nvSpPr>
          <p:cNvPr id="4" name="Slide Number Placeholder 3">
            <a:extLst>
              <a:ext uri="{FF2B5EF4-FFF2-40B4-BE49-F238E27FC236}">
                <a16:creationId xmlns:a16="http://schemas.microsoft.com/office/drawing/2014/main" id="{D2669513-98DF-DB43-8CAF-E7B0C770B6CD}"/>
              </a:ext>
            </a:extLst>
          </p:cNvPr>
          <p:cNvSpPr>
            <a:spLocks noGrp="1"/>
          </p:cNvSpPr>
          <p:nvPr>
            <p:ph type="sldNum" sz="quarter" idx="12"/>
          </p:nvPr>
        </p:nvSpPr>
        <p:spPr/>
        <p:txBody>
          <a:bodyPr/>
          <a:lstStyle/>
          <a:p>
            <a:fld id="{52A235B5-6EBC-7447-B1C8-70C81D710339}" type="slidenum">
              <a:rPr lang="en-US" smtClean="0"/>
              <a:t>2</a:t>
            </a:fld>
            <a:endParaRPr lang="en-US"/>
          </a:p>
        </p:txBody>
      </p:sp>
      <p:sp>
        <p:nvSpPr>
          <p:cNvPr id="5" name="Text Placeholder 4">
            <a:extLst>
              <a:ext uri="{FF2B5EF4-FFF2-40B4-BE49-F238E27FC236}">
                <a16:creationId xmlns:a16="http://schemas.microsoft.com/office/drawing/2014/main" id="{57159AC3-A03F-8195-620B-C6789E06A1CA}"/>
              </a:ext>
            </a:extLst>
          </p:cNvPr>
          <p:cNvSpPr>
            <a:spLocks noGrp="1"/>
          </p:cNvSpPr>
          <p:nvPr>
            <p:ph type="body" sz="quarter" idx="13"/>
          </p:nvPr>
        </p:nvSpPr>
        <p:spPr>
          <a:xfrm>
            <a:off x="914400" y="2145506"/>
            <a:ext cx="9601200" cy="3886200"/>
          </a:xfrm>
        </p:spPr>
        <p:txBody>
          <a:bodyPr/>
          <a:lstStyle/>
          <a:p>
            <a:pPr marL="0" indent="0">
              <a:buNone/>
            </a:pPr>
            <a:endParaRPr lang="en-US"/>
          </a:p>
        </p:txBody>
      </p:sp>
      <p:pic>
        <p:nvPicPr>
          <p:cNvPr id="15" name="Picture 14" descr="A person with his arms crossed&#10;&#10;Description automatically generated">
            <a:extLst>
              <a:ext uri="{FF2B5EF4-FFF2-40B4-BE49-F238E27FC236}">
                <a16:creationId xmlns:a16="http://schemas.microsoft.com/office/drawing/2014/main" id="{230640A9-93C4-1196-860A-7D0A6DC002D9}"/>
              </a:ext>
            </a:extLst>
          </p:cNvPr>
          <p:cNvPicPr>
            <a:picLocks noChangeAspect="1"/>
          </p:cNvPicPr>
          <p:nvPr/>
        </p:nvPicPr>
        <p:blipFill>
          <a:blip r:embed="rId3"/>
          <a:stretch>
            <a:fillRect/>
          </a:stretch>
        </p:blipFill>
        <p:spPr>
          <a:xfrm>
            <a:off x="1670384" y="2108233"/>
            <a:ext cx="8089232" cy="4246847"/>
          </a:xfrm>
          <a:prstGeom prst="rect">
            <a:avLst/>
          </a:prstGeom>
        </p:spPr>
      </p:pic>
    </p:spTree>
    <p:extLst>
      <p:ext uri="{BB962C8B-B14F-4D97-AF65-F5344CB8AC3E}">
        <p14:creationId xmlns:p14="http://schemas.microsoft.com/office/powerpoint/2010/main" val="326561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3B38-DC0C-3E4D-6D0A-EAB36B144646}"/>
              </a:ext>
            </a:extLst>
          </p:cNvPr>
          <p:cNvSpPr>
            <a:spLocks noGrp="1"/>
          </p:cNvSpPr>
          <p:nvPr>
            <p:ph type="title"/>
          </p:nvPr>
        </p:nvSpPr>
        <p:spPr>
          <a:xfrm>
            <a:off x="689317" y="269743"/>
            <a:ext cx="4114800" cy="677108"/>
          </a:xfrm>
        </p:spPr>
        <p:txBody>
          <a:bodyPr/>
          <a:lstStyle/>
          <a:p>
            <a:pPr algn="ctr"/>
            <a:r>
              <a:rPr lang="en-US" sz="4400"/>
              <a:t>The need</a:t>
            </a:r>
          </a:p>
        </p:txBody>
      </p:sp>
      <p:sp>
        <p:nvSpPr>
          <p:cNvPr id="4" name="Slide Number Placeholder 3">
            <a:extLst>
              <a:ext uri="{FF2B5EF4-FFF2-40B4-BE49-F238E27FC236}">
                <a16:creationId xmlns:a16="http://schemas.microsoft.com/office/drawing/2014/main" id="{A5B07E57-12D6-57F8-C500-D25E9EFCF568}"/>
              </a:ext>
            </a:extLst>
          </p:cNvPr>
          <p:cNvSpPr>
            <a:spLocks noGrp="1"/>
          </p:cNvSpPr>
          <p:nvPr>
            <p:ph type="sldNum" sz="quarter" idx="12"/>
          </p:nvPr>
        </p:nvSpPr>
        <p:spPr/>
        <p:txBody>
          <a:bodyPr/>
          <a:lstStyle/>
          <a:p>
            <a:fld id="{52A235B5-6EBC-7447-B1C8-70C81D710339}" type="slidenum">
              <a:rPr lang="en-US" smtClean="0"/>
              <a:t>3</a:t>
            </a:fld>
            <a:endParaRPr lang="en-US"/>
          </a:p>
        </p:txBody>
      </p:sp>
      <p:sp>
        <p:nvSpPr>
          <p:cNvPr id="5" name="Text Placeholder 4">
            <a:extLst>
              <a:ext uri="{FF2B5EF4-FFF2-40B4-BE49-F238E27FC236}">
                <a16:creationId xmlns:a16="http://schemas.microsoft.com/office/drawing/2014/main" id="{E78C4707-6BDC-3A4B-2295-CD448BD636CB}"/>
              </a:ext>
            </a:extLst>
          </p:cNvPr>
          <p:cNvSpPr>
            <a:spLocks noGrp="1"/>
          </p:cNvSpPr>
          <p:nvPr>
            <p:ph type="body" sz="quarter" idx="13"/>
          </p:nvPr>
        </p:nvSpPr>
        <p:spPr>
          <a:xfrm>
            <a:off x="689317" y="1317705"/>
            <a:ext cx="6453486" cy="2873550"/>
          </a:xfrm>
        </p:spPr>
        <p:txBody>
          <a:bodyPr vert="horz" lIns="0" tIns="0" rIns="0" bIns="0" rtlCol="0" anchor="t">
            <a:noAutofit/>
          </a:bodyPr>
          <a:lstStyle/>
          <a:p>
            <a:pPr algn="ctr"/>
            <a:r>
              <a:rPr lang="en-US" sz="2000" b="1">
                <a:latin typeface="Arial"/>
                <a:cs typeface="Arial"/>
              </a:rPr>
              <a:t>More than 100,000 </a:t>
            </a:r>
            <a:r>
              <a:rPr lang="en-US" sz="2000">
                <a:latin typeface="Arial"/>
                <a:cs typeface="Arial"/>
              </a:rPr>
              <a:t>men, women and children in the U.S. are waiting for life-saving organ transplants and </a:t>
            </a:r>
            <a:r>
              <a:rPr lang="en-US" sz="2000" b="1">
                <a:latin typeface="Arial"/>
                <a:cs typeface="Arial"/>
              </a:rPr>
              <a:t>more than 2,700 </a:t>
            </a:r>
            <a:r>
              <a:rPr lang="en-US" sz="2000">
                <a:latin typeface="Arial"/>
                <a:cs typeface="Arial"/>
              </a:rPr>
              <a:t>live in the Upper Midwest.</a:t>
            </a:r>
          </a:p>
          <a:p>
            <a:pPr marL="0" indent="0">
              <a:buNone/>
            </a:pPr>
            <a:r>
              <a:rPr lang="en-US" sz="2000"/>
              <a:t>When you designate your decision to be a donor, you are authorizing donation to occur after death.</a:t>
            </a:r>
          </a:p>
          <a:p>
            <a:pPr marL="0" indent="0" algn="ctr">
              <a:buNone/>
            </a:pPr>
            <a:r>
              <a:rPr lang="en-US" sz="2000">
                <a:latin typeface="Arial"/>
                <a:cs typeface="Arial"/>
              </a:rPr>
              <a:t>Register to be a donor at </a:t>
            </a:r>
            <a:r>
              <a:rPr lang="en-US" sz="2000">
                <a:latin typeface="Arial"/>
                <a:cs typeface="Arial"/>
                <a:hlinkClick r:id="rId3"/>
              </a:rPr>
              <a:t>life-source.org</a:t>
            </a:r>
            <a:endParaRPr lang="en-US" sz="2000">
              <a:latin typeface="Arial"/>
              <a:cs typeface="Arial"/>
            </a:endParaRPr>
          </a:p>
        </p:txBody>
      </p:sp>
      <p:sp>
        <p:nvSpPr>
          <p:cNvPr id="6" name="TextBox 5">
            <a:extLst>
              <a:ext uri="{FF2B5EF4-FFF2-40B4-BE49-F238E27FC236}">
                <a16:creationId xmlns:a16="http://schemas.microsoft.com/office/drawing/2014/main" id="{9360F2BC-7F5E-5137-D5E6-6C340CEB4B23}"/>
              </a:ext>
            </a:extLst>
          </p:cNvPr>
          <p:cNvSpPr txBox="1">
            <a:spLocks noChangeAspect="1"/>
          </p:cNvSpPr>
          <p:nvPr/>
        </p:nvSpPr>
        <p:spPr>
          <a:xfrm>
            <a:off x="8031093" y="417417"/>
            <a:ext cx="2255520" cy="2255520"/>
          </a:xfrm>
          <a:prstGeom prst="ellipse">
            <a:avLst/>
          </a:prstGeom>
          <a:solidFill>
            <a:schemeClr val="accent1"/>
          </a:solidFill>
        </p:spPr>
        <p:txBody>
          <a:bodyPr wrap="square" lIns="0" tIns="0" rIns="0" bIns="0" rtlCol="0" anchor="ctr" anchorCtr="0">
            <a:noAutofit/>
          </a:bodyPr>
          <a:lstStyle/>
          <a:p>
            <a:pPr algn="ctr"/>
            <a:r>
              <a:rPr lang="en-US" sz="2800" b="1">
                <a:solidFill>
                  <a:schemeClr val="bg1"/>
                </a:solidFill>
                <a:latin typeface="Arial"/>
                <a:cs typeface="Arial"/>
              </a:rPr>
              <a:t>100,000+</a:t>
            </a:r>
          </a:p>
          <a:p>
            <a:pPr algn="ctr"/>
            <a:r>
              <a:rPr lang="en-US" sz="1200" b="1">
                <a:solidFill>
                  <a:schemeClr val="bg1"/>
                </a:solidFill>
                <a:latin typeface="Arial" panose="020B0604020202020204" pitchFamily="34" charset="0"/>
                <a:cs typeface="Arial" panose="020B0604020202020204" pitchFamily="34" charset="0"/>
              </a:rPr>
              <a:t>people are waiting for a transplant</a:t>
            </a:r>
          </a:p>
        </p:txBody>
      </p:sp>
      <p:sp>
        <p:nvSpPr>
          <p:cNvPr id="11" name="TextBox 10">
            <a:extLst>
              <a:ext uri="{FF2B5EF4-FFF2-40B4-BE49-F238E27FC236}">
                <a16:creationId xmlns:a16="http://schemas.microsoft.com/office/drawing/2014/main" id="{3ADDCF79-F4F0-7473-F70A-08C555FDAEB1}"/>
              </a:ext>
            </a:extLst>
          </p:cNvPr>
          <p:cNvSpPr txBox="1">
            <a:spLocks noChangeAspect="1"/>
          </p:cNvSpPr>
          <p:nvPr/>
        </p:nvSpPr>
        <p:spPr>
          <a:xfrm>
            <a:off x="9661502" y="2262620"/>
            <a:ext cx="1841181" cy="1841181"/>
          </a:xfrm>
          <a:prstGeom prst="ellipse">
            <a:avLst/>
          </a:prstGeom>
          <a:solidFill>
            <a:schemeClr val="accent2"/>
          </a:solidFill>
        </p:spPr>
        <p:txBody>
          <a:bodyPr wrap="square" lIns="0" tIns="0" rIns="0" bIns="0" rtlCol="0" anchor="ctr" anchorCtr="0">
            <a:noAutofit/>
          </a:bodyPr>
          <a:lstStyle/>
          <a:p>
            <a:pPr algn="ctr"/>
            <a:r>
              <a:rPr lang="en-US" sz="2800" b="1">
                <a:solidFill>
                  <a:schemeClr val="bg1"/>
                </a:solidFill>
                <a:latin typeface="Arial"/>
                <a:cs typeface="Arial"/>
              </a:rPr>
              <a:t>57%</a:t>
            </a:r>
          </a:p>
          <a:p>
            <a:pPr algn="ctr"/>
            <a:r>
              <a:rPr lang="en-US" sz="1200" b="1">
                <a:solidFill>
                  <a:schemeClr val="bg1"/>
                </a:solidFill>
                <a:latin typeface="Arial" panose="020B0604020202020204" pitchFamily="34" charset="0"/>
                <a:cs typeface="Arial" panose="020B0604020202020204" pitchFamily="34" charset="0"/>
              </a:rPr>
              <a:t>of all adults in MN, ND and SD are registered donors</a:t>
            </a:r>
          </a:p>
        </p:txBody>
      </p:sp>
      <p:grpSp>
        <p:nvGrpSpPr>
          <p:cNvPr id="10" name="Group 9">
            <a:extLst>
              <a:ext uri="{FF2B5EF4-FFF2-40B4-BE49-F238E27FC236}">
                <a16:creationId xmlns:a16="http://schemas.microsoft.com/office/drawing/2014/main" id="{9FCEACA6-A431-F64F-90E9-5B48520A8A22}"/>
              </a:ext>
            </a:extLst>
          </p:cNvPr>
          <p:cNvGrpSpPr/>
          <p:nvPr/>
        </p:nvGrpSpPr>
        <p:grpSpPr>
          <a:xfrm>
            <a:off x="1402672" y="4103801"/>
            <a:ext cx="8811405" cy="2405804"/>
            <a:chOff x="4027990" y="4153137"/>
            <a:chExt cx="7747980" cy="2150942"/>
          </a:xfrm>
        </p:grpSpPr>
        <p:pic>
          <p:nvPicPr>
            <p:cNvPr id="13" name="Picture 12">
              <a:extLst>
                <a:ext uri="{FF2B5EF4-FFF2-40B4-BE49-F238E27FC236}">
                  <a16:creationId xmlns:a16="http://schemas.microsoft.com/office/drawing/2014/main" id="{E8C14EAB-9604-3F7E-CDB3-B5B1A7DC2730}"/>
                </a:ext>
              </a:extLst>
            </p:cNvPr>
            <p:cNvPicPr>
              <a:picLocks noChangeAspect="1"/>
            </p:cNvPicPr>
            <p:nvPr/>
          </p:nvPicPr>
          <p:blipFill>
            <a:blip r:embed="rId4"/>
            <a:stretch>
              <a:fillRect/>
            </a:stretch>
          </p:blipFill>
          <p:spPr>
            <a:xfrm>
              <a:off x="4095901" y="4201113"/>
              <a:ext cx="1731693" cy="1731693"/>
            </a:xfrm>
            <a:prstGeom prst="rect">
              <a:avLst/>
            </a:prstGeom>
          </p:spPr>
        </p:pic>
        <p:pic>
          <p:nvPicPr>
            <p:cNvPr id="14" name="Picture 13">
              <a:extLst>
                <a:ext uri="{FF2B5EF4-FFF2-40B4-BE49-F238E27FC236}">
                  <a16:creationId xmlns:a16="http://schemas.microsoft.com/office/drawing/2014/main" id="{B5B3970C-8DF4-ECDE-BC6F-9AF35799BC05}"/>
                </a:ext>
              </a:extLst>
            </p:cNvPr>
            <p:cNvPicPr>
              <a:picLocks noChangeAspect="1"/>
            </p:cNvPicPr>
            <p:nvPr/>
          </p:nvPicPr>
          <p:blipFill>
            <a:blip r:embed="rId5"/>
            <a:stretch>
              <a:fillRect/>
            </a:stretch>
          </p:blipFill>
          <p:spPr>
            <a:xfrm>
              <a:off x="9732460" y="4153137"/>
              <a:ext cx="1850818" cy="1823056"/>
            </a:xfrm>
            <a:prstGeom prst="rect">
              <a:avLst/>
            </a:prstGeom>
          </p:spPr>
        </p:pic>
        <p:pic>
          <p:nvPicPr>
            <p:cNvPr id="15" name="Picture 14">
              <a:extLst>
                <a:ext uri="{FF2B5EF4-FFF2-40B4-BE49-F238E27FC236}">
                  <a16:creationId xmlns:a16="http://schemas.microsoft.com/office/drawing/2014/main" id="{B9170A82-F814-2006-A0DD-9846E3884F9C}"/>
                </a:ext>
              </a:extLst>
            </p:cNvPr>
            <p:cNvPicPr>
              <a:picLocks noChangeAspect="1"/>
            </p:cNvPicPr>
            <p:nvPr/>
          </p:nvPicPr>
          <p:blipFill>
            <a:blip r:embed="rId6"/>
            <a:stretch>
              <a:fillRect/>
            </a:stretch>
          </p:blipFill>
          <p:spPr>
            <a:xfrm>
              <a:off x="6942985" y="4197709"/>
              <a:ext cx="1782876" cy="1762843"/>
            </a:xfrm>
            <a:prstGeom prst="rect">
              <a:avLst/>
            </a:prstGeom>
          </p:spPr>
        </p:pic>
        <p:sp>
          <p:nvSpPr>
            <p:cNvPr id="16" name="object 7">
              <a:extLst>
                <a:ext uri="{FF2B5EF4-FFF2-40B4-BE49-F238E27FC236}">
                  <a16:creationId xmlns:a16="http://schemas.microsoft.com/office/drawing/2014/main" id="{B700C2B1-1380-42AD-D1C4-97EEA16A367E}"/>
                </a:ext>
              </a:extLst>
            </p:cNvPr>
            <p:cNvSpPr txBox="1"/>
            <p:nvPr/>
          </p:nvSpPr>
          <p:spPr>
            <a:xfrm>
              <a:off x="4027990" y="6033659"/>
              <a:ext cx="2069222" cy="265009"/>
            </a:xfrm>
            <a:prstGeom prst="rect">
              <a:avLst/>
            </a:prstGeom>
          </p:spPr>
          <p:txBody>
            <a:bodyPr vert="horz" wrap="square" lIns="0" tIns="12700" rIns="0" bIns="0" rtlCol="0" anchor="t">
              <a:spAutoFit/>
            </a:bodyPr>
            <a:lstStyle/>
            <a:p>
              <a:pPr marL="12700" marR="5080">
                <a:lnSpc>
                  <a:spcPct val="111100"/>
                </a:lnSpc>
                <a:spcBef>
                  <a:spcPts val="100"/>
                </a:spcBef>
              </a:pPr>
              <a:r>
                <a:rPr lang="en-US" sz="1600" i="1">
                  <a:latin typeface="Franklin Gothic Book"/>
                  <a:cs typeface="Lucida Sans"/>
                </a:rPr>
                <a:t>Anna, Organ Recipient</a:t>
              </a:r>
            </a:p>
          </p:txBody>
        </p:sp>
        <p:sp>
          <p:nvSpPr>
            <p:cNvPr id="17" name="object 7">
              <a:extLst>
                <a:ext uri="{FF2B5EF4-FFF2-40B4-BE49-F238E27FC236}">
                  <a16:creationId xmlns:a16="http://schemas.microsoft.com/office/drawing/2014/main" id="{2924A3A6-F34E-BF3A-7B32-78B6F7C776E7}"/>
                </a:ext>
              </a:extLst>
            </p:cNvPr>
            <p:cNvSpPr txBox="1"/>
            <p:nvPr/>
          </p:nvSpPr>
          <p:spPr>
            <a:xfrm>
              <a:off x="6802400" y="6039070"/>
              <a:ext cx="2069222" cy="265009"/>
            </a:xfrm>
            <a:prstGeom prst="rect">
              <a:avLst/>
            </a:prstGeom>
          </p:spPr>
          <p:txBody>
            <a:bodyPr vert="horz" wrap="square" lIns="0" tIns="12700" rIns="0" bIns="0" rtlCol="0" anchor="t">
              <a:spAutoFit/>
            </a:bodyPr>
            <a:lstStyle/>
            <a:p>
              <a:pPr marL="12700" marR="5080">
                <a:lnSpc>
                  <a:spcPct val="111100"/>
                </a:lnSpc>
                <a:spcBef>
                  <a:spcPts val="100"/>
                </a:spcBef>
              </a:pPr>
              <a:r>
                <a:rPr lang="en-US" sz="1600" i="1">
                  <a:latin typeface="Franklin Gothic Book"/>
                  <a:cs typeface="Lucida Sans"/>
                </a:rPr>
                <a:t>Coyle, Organ Recipient</a:t>
              </a:r>
            </a:p>
          </p:txBody>
        </p:sp>
        <p:sp>
          <p:nvSpPr>
            <p:cNvPr id="18" name="object 7">
              <a:extLst>
                <a:ext uri="{FF2B5EF4-FFF2-40B4-BE49-F238E27FC236}">
                  <a16:creationId xmlns:a16="http://schemas.microsoft.com/office/drawing/2014/main" id="{01152BC8-AB8E-A04B-EE86-3ED568833826}"/>
                </a:ext>
              </a:extLst>
            </p:cNvPr>
            <p:cNvSpPr txBox="1"/>
            <p:nvPr/>
          </p:nvSpPr>
          <p:spPr>
            <a:xfrm>
              <a:off x="9538417" y="6045907"/>
              <a:ext cx="2237553" cy="227344"/>
            </a:xfrm>
            <a:prstGeom prst="rect">
              <a:avLst/>
            </a:prstGeom>
          </p:spPr>
          <p:txBody>
            <a:bodyPr vert="horz" wrap="square" lIns="0" tIns="12700" rIns="0" bIns="0" rtlCol="0" anchor="t">
              <a:spAutoFit/>
            </a:bodyPr>
            <a:lstStyle/>
            <a:p>
              <a:pPr marL="12700" marR="5080">
                <a:lnSpc>
                  <a:spcPct val="111100"/>
                </a:lnSpc>
                <a:spcBef>
                  <a:spcPts val="100"/>
                </a:spcBef>
              </a:pPr>
              <a:r>
                <a:rPr lang="en-US" sz="1600" i="1">
                  <a:latin typeface="Franklin Gothic Book"/>
                  <a:cs typeface="Lucida Sans"/>
                </a:rPr>
                <a:t>Karishma, Organ Recipient</a:t>
              </a:r>
            </a:p>
          </p:txBody>
        </p:sp>
      </p:grpSp>
    </p:spTree>
    <p:extLst>
      <p:ext uri="{BB962C8B-B14F-4D97-AF65-F5344CB8AC3E}">
        <p14:creationId xmlns:p14="http://schemas.microsoft.com/office/powerpoint/2010/main" val="1618775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ACA72-55F2-620C-8D35-71B6F5554EEA}"/>
              </a:ext>
            </a:extLst>
          </p:cNvPr>
          <p:cNvSpPr>
            <a:spLocks noGrp="1"/>
          </p:cNvSpPr>
          <p:nvPr>
            <p:ph type="title"/>
          </p:nvPr>
        </p:nvSpPr>
        <p:spPr>
          <a:xfrm>
            <a:off x="933691" y="658611"/>
            <a:ext cx="10324618" cy="615553"/>
          </a:xfrm>
        </p:spPr>
        <p:txBody>
          <a:bodyPr/>
          <a:lstStyle/>
          <a:p>
            <a:r>
              <a:rPr lang="en-US" sz="4000"/>
              <a:t>My Story</a:t>
            </a:r>
          </a:p>
        </p:txBody>
      </p:sp>
      <p:sp>
        <p:nvSpPr>
          <p:cNvPr id="3" name="Picture Placeholder 2">
            <a:extLst>
              <a:ext uri="{FF2B5EF4-FFF2-40B4-BE49-F238E27FC236}">
                <a16:creationId xmlns:a16="http://schemas.microsoft.com/office/drawing/2014/main" id="{1FD64783-870F-A0AB-A1CA-C26262A698D1}"/>
              </a:ext>
            </a:extLst>
          </p:cNvPr>
          <p:cNvSpPr>
            <a:spLocks noGrp="1"/>
          </p:cNvSpPr>
          <p:nvPr>
            <p:ph type="pic" sz="quarter" idx="13"/>
          </p:nvPr>
        </p:nvSpPr>
        <p:spPr/>
        <p:txBody>
          <a:bodyPr/>
          <a:lstStyle/>
          <a:p>
            <a:endParaRPr lang="en-US"/>
          </a:p>
        </p:txBody>
      </p:sp>
      <p:sp>
        <p:nvSpPr>
          <p:cNvPr id="4" name="Picture Placeholder 3">
            <a:extLst>
              <a:ext uri="{FF2B5EF4-FFF2-40B4-BE49-F238E27FC236}">
                <a16:creationId xmlns:a16="http://schemas.microsoft.com/office/drawing/2014/main" id="{54499497-DF1A-FF90-F7E6-2F1C611971E6}"/>
              </a:ext>
            </a:extLst>
          </p:cNvPr>
          <p:cNvSpPr>
            <a:spLocks noGrp="1"/>
          </p:cNvSpPr>
          <p:nvPr>
            <p:ph type="pic" sz="quarter" idx="14"/>
          </p:nvPr>
        </p:nvSpPr>
        <p:spPr/>
        <p:txBody>
          <a:bodyPr/>
          <a:lstStyle/>
          <a:p>
            <a:endParaRPr lang="en-US"/>
          </a:p>
        </p:txBody>
      </p:sp>
      <p:sp>
        <p:nvSpPr>
          <p:cNvPr id="5" name="Picture Placeholder 4">
            <a:extLst>
              <a:ext uri="{FF2B5EF4-FFF2-40B4-BE49-F238E27FC236}">
                <a16:creationId xmlns:a16="http://schemas.microsoft.com/office/drawing/2014/main" id="{82D3CA74-C724-D8D3-9D50-867137B4CC6C}"/>
              </a:ext>
            </a:extLst>
          </p:cNvPr>
          <p:cNvSpPr>
            <a:spLocks noGrp="1"/>
          </p:cNvSpPr>
          <p:nvPr>
            <p:ph type="pic" sz="quarter" idx="15"/>
          </p:nvPr>
        </p:nvSpPr>
        <p:spPr/>
        <p:txBody>
          <a:bodyPr/>
          <a:lstStyle/>
          <a:p>
            <a:endParaRPr lang="en-US"/>
          </a:p>
        </p:txBody>
      </p:sp>
    </p:spTree>
    <p:extLst>
      <p:ext uri="{BB962C8B-B14F-4D97-AF65-F5344CB8AC3E}">
        <p14:creationId xmlns:p14="http://schemas.microsoft.com/office/powerpoint/2010/main" val="3743631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ABA69-2EA0-7B06-295E-8415A688E362}"/>
              </a:ext>
            </a:extLst>
          </p:cNvPr>
          <p:cNvSpPr>
            <a:spLocks noGrp="1"/>
          </p:cNvSpPr>
          <p:nvPr>
            <p:ph type="title"/>
          </p:nvPr>
        </p:nvSpPr>
        <p:spPr>
          <a:xfrm>
            <a:off x="952217" y="528915"/>
            <a:ext cx="9601200" cy="615553"/>
          </a:xfrm>
        </p:spPr>
        <p:txBody>
          <a:bodyPr/>
          <a:lstStyle/>
          <a:p>
            <a:pPr algn="ctr"/>
            <a:r>
              <a:rPr lang="en-US" sz="4000"/>
              <a:t>What can be donated?</a:t>
            </a:r>
          </a:p>
        </p:txBody>
      </p:sp>
      <p:sp>
        <p:nvSpPr>
          <p:cNvPr id="4" name="Slide Number Placeholder 3">
            <a:extLst>
              <a:ext uri="{FF2B5EF4-FFF2-40B4-BE49-F238E27FC236}">
                <a16:creationId xmlns:a16="http://schemas.microsoft.com/office/drawing/2014/main" id="{D6902CAB-6422-7A12-4FEC-8F30EF8C2A6F}"/>
              </a:ext>
            </a:extLst>
          </p:cNvPr>
          <p:cNvSpPr>
            <a:spLocks noGrp="1"/>
          </p:cNvSpPr>
          <p:nvPr>
            <p:ph type="sldNum" sz="quarter" idx="12"/>
          </p:nvPr>
        </p:nvSpPr>
        <p:spPr/>
        <p:txBody>
          <a:bodyPr/>
          <a:lstStyle/>
          <a:p>
            <a:fld id="{52A235B5-6EBC-7447-B1C8-70C81D710339}" type="slidenum">
              <a:rPr lang="en-US" smtClean="0"/>
              <a:t>5</a:t>
            </a:fld>
            <a:endParaRPr lang="en-US"/>
          </a:p>
        </p:txBody>
      </p:sp>
      <p:pic>
        <p:nvPicPr>
          <p:cNvPr id="6" name="Picture 5">
            <a:extLst>
              <a:ext uri="{FF2B5EF4-FFF2-40B4-BE49-F238E27FC236}">
                <a16:creationId xmlns:a16="http://schemas.microsoft.com/office/drawing/2014/main" id="{06566BE7-8570-0689-90B1-A564FA108AD9}"/>
              </a:ext>
            </a:extLst>
          </p:cNvPr>
          <p:cNvPicPr>
            <a:picLocks noChangeAspect="1"/>
          </p:cNvPicPr>
          <p:nvPr/>
        </p:nvPicPr>
        <p:blipFill rotWithShape="1">
          <a:blip r:embed="rId3">
            <a:grayscl/>
          </a:blip>
          <a:srcRect l="13414" r="11137"/>
          <a:stretch/>
        </p:blipFill>
        <p:spPr>
          <a:xfrm>
            <a:off x="3279897" y="1618071"/>
            <a:ext cx="4945841" cy="5155773"/>
          </a:xfrm>
          <a:prstGeom prst="rect">
            <a:avLst/>
          </a:prstGeom>
          <a:ln>
            <a:noFill/>
          </a:ln>
        </p:spPr>
      </p:pic>
      <p:sp>
        <p:nvSpPr>
          <p:cNvPr id="7" name="TextBox 6">
            <a:extLst>
              <a:ext uri="{FF2B5EF4-FFF2-40B4-BE49-F238E27FC236}">
                <a16:creationId xmlns:a16="http://schemas.microsoft.com/office/drawing/2014/main" id="{B7BC8C09-D5F8-1FD4-CE6C-B45EF03EDAAE}"/>
              </a:ext>
            </a:extLst>
          </p:cNvPr>
          <p:cNvSpPr txBox="1"/>
          <p:nvPr/>
        </p:nvSpPr>
        <p:spPr>
          <a:xfrm>
            <a:off x="1594955" y="1575774"/>
            <a:ext cx="1765004" cy="369332"/>
          </a:xfrm>
          <a:prstGeom prst="rect">
            <a:avLst/>
          </a:prstGeom>
          <a:noFill/>
        </p:spPr>
        <p:txBody>
          <a:bodyPr wrap="square" rtlCol="0">
            <a:spAutoFit/>
          </a:bodyPr>
          <a:lstStyle/>
          <a:p>
            <a:pPr algn="r"/>
            <a:r>
              <a:rPr lang="en-US">
                <a:solidFill>
                  <a:schemeClr val="accent1"/>
                </a:solidFill>
                <a:latin typeface="Franklin Gothic Medium" panose="020B0603020102020204" pitchFamily="34" charset="0"/>
              </a:rPr>
              <a:t>Cornea, Sclera</a:t>
            </a:r>
          </a:p>
        </p:txBody>
      </p:sp>
      <p:sp>
        <p:nvSpPr>
          <p:cNvPr id="8" name="TextBox 7">
            <a:extLst>
              <a:ext uri="{FF2B5EF4-FFF2-40B4-BE49-F238E27FC236}">
                <a16:creationId xmlns:a16="http://schemas.microsoft.com/office/drawing/2014/main" id="{B8BC60E9-0837-526B-4419-F9C19EA16467}"/>
              </a:ext>
            </a:extLst>
          </p:cNvPr>
          <p:cNvSpPr txBox="1"/>
          <p:nvPr/>
        </p:nvSpPr>
        <p:spPr>
          <a:xfrm>
            <a:off x="1594955" y="2229895"/>
            <a:ext cx="1765004" cy="369332"/>
          </a:xfrm>
          <a:prstGeom prst="rect">
            <a:avLst/>
          </a:prstGeom>
          <a:noFill/>
        </p:spPr>
        <p:txBody>
          <a:bodyPr wrap="square" rtlCol="0">
            <a:spAutoFit/>
          </a:bodyPr>
          <a:lstStyle/>
          <a:p>
            <a:pPr algn="r"/>
            <a:r>
              <a:rPr lang="en-US">
                <a:solidFill>
                  <a:schemeClr val="accent1"/>
                </a:solidFill>
                <a:latin typeface="Franklin Gothic Medium" panose="020B0603020102020204" pitchFamily="34" charset="0"/>
              </a:rPr>
              <a:t>Heart Valves</a:t>
            </a:r>
          </a:p>
        </p:txBody>
      </p:sp>
      <p:sp>
        <p:nvSpPr>
          <p:cNvPr id="9" name="TextBox 8">
            <a:extLst>
              <a:ext uri="{FF2B5EF4-FFF2-40B4-BE49-F238E27FC236}">
                <a16:creationId xmlns:a16="http://schemas.microsoft.com/office/drawing/2014/main" id="{76494593-2DDB-AFD8-C449-77439AEE46EB}"/>
              </a:ext>
            </a:extLst>
          </p:cNvPr>
          <p:cNvSpPr txBox="1"/>
          <p:nvPr/>
        </p:nvSpPr>
        <p:spPr>
          <a:xfrm>
            <a:off x="1514893" y="2749943"/>
            <a:ext cx="1765004" cy="369332"/>
          </a:xfrm>
          <a:prstGeom prst="rect">
            <a:avLst/>
          </a:prstGeom>
          <a:noFill/>
        </p:spPr>
        <p:txBody>
          <a:bodyPr wrap="square" rtlCol="0">
            <a:spAutoFit/>
          </a:bodyPr>
          <a:lstStyle/>
          <a:p>
            <a:pPr algn="r"/>
            <a:r>
              <a:rPr lang="en-US">
                <a:solidFill>
                  <a:schemeClr val="accent1"/>
                </a:solidFill>
                <a:latin typeface="Franklin Gothic Medium" panose="020B0603020102020204" pitchFamily="34" charset="0"/>
              </a:rPr>
              <a:t>Bone Marrow</a:t>
            </a:r>
          </a:p>
        </p:txBody>
      </p:sp>
      <p:sp>
        <p:nvSpPr>
          <p:cNvPr id="10" name="TextBox 9">
            <a:extLst>
              <a:ext uri="{FF2B5EF4-FFF2-40B4-BE49-F238E27FC236}">
                <a16:creationId xmlns:a16="http://schemas.microsoft.com/office/drawing/2014/main" id="{2045CAAF-6315-D59C-72D3-50D5B0346F07}"/>
              </a:ext>
            </a:extLst>
          </p:cNvPr>
          <p:cNvSpPr txBox="1"/>
          <p:nvPr/>
        </p:nvSpPr>
        <p:spPr>
          <a:xfrm>
            <a:off x="1541078" y="3288284"/>
            <a:ext cx="1765004" cy="369332"/>
          </a:xfrm>
          <a:prstGeom prst="rect">
            <a:avLst/>
          </a:prstGeom>
          <a:noFill/>
        </p:spPr>
        <p:txBody>
          <a:bodyPr wrap="square" rtlCol="0">
            <a:spAutoFit/>
          </a:bodyPr>
          <a:lstStyle/>
          <a:p>
            <a:pPr algn="r"/>
            <a:r>
              <a:rPr lang="en-US">
                <a:solidFill>
                  <a:schemeClr val="accent1"/>
                </a:solidFill>
                <a:latin typeface="Franklin Gothic Medium" panose="020B0603020102020204" pitchFamily="34" charset="0"/>
              </a:rPr>
              <a:t>Bone</a:t>
            </a:r>
            <a:endParaRPr lang="en-US" sz="1600">
              <a:solidFill>
                <a:schemeClr val="accent1"/>
              </a:solidFill>
              <a:latin typeface="Franklin Gothic Medium" panose="020B0603020102020204" pitchFamily="34" charset="0"/>
            </a:endParaRPr>
          </a:p>
        </p:txBody>
      </p:sp>
      <p:sp>
        <p:nvSpPr>
          <p:cNvPr id="11" name="TextBox 10">
            <a:extLst>
              <a:ext uri="{FF2B5EF4-FFF2-40B4-BE49-F238E27FC236}">
                <a16:creationId xmlns:a16="http://schemas.microsoft.com/office/drawing/2014/main" id="{8E444C19-C4FA-D0F8-52D4-319259C09C87}"/>
              </a:ext>
            </a:extLst>
          </p:cNvPr>
          <p:cNvSpPr txBox="1"/>
          <p:nvPr/>
        </p:nvSpPr>
        <p:spPr>
          <a:xfrm>
            <a:off x="1527986" y="3764839"/>
            <a:ext cx="1765004" cy="369332"/>
          </a:xfrm>
          <a:prstGeom prst="rect">
            <a:avLst/>
          </a:prstGeom>
          <a:noFill/>
        </p:spPr>
        <p:txBody>
          <a:bodyPr wrap="square" rtlCol="0">
            <a:spAutoFit/>
          </a:bodyPr>
          <a:lstStyle/>
          <a:p>
            <a:pPr algn="r"/>
            <a:r>
              <a:rPr lang="en-US">
                <a:solidFill>
                  <a:schemeClr val="accent1"/>
                </a:solidFill>
                <a:latin typeface="Franklin Gothic Medium" panose="020B0603020102020204" pitchFamily="34" charset="0"/>
              </a:rPr>
              <a:t>Skin</a:t>
            </a:r>
          </a:p>
        </p:txBody>
      </p:sp>
      <p:sp>
        <p:nvSpPr>
          <p:cNvPr id="12" name="TextBox 11">
            <a:extLst>
              <a:ext uri="{FF2B5EF4-FFF2-40B4-BE49-F238E27FC236}">
                <a16:creationId xmlns:a16="http://schemas.microsoft.com/office/drawing/2014/main" id="{DED1947E-926F-3698-138C-1DA36EF9E810}"/>
              </a:ext>
            </a:extLst>
          </p:cNvPr>
          <p:cNvSpPr txBox="1"/>
          <p:nvPr/>
        </p:nvSpPr>
        <p:spPr>
          <a:xfrm>
            <a:off x="1594955" y="4721521"/>
            <a:ext cx="1765004" cy="369332"/>
          </a:xfrm>
          <a:prstGeom prst="rect">
            <a:avLst/>
          </a:prstGeom>
          <a:noFill/>
        </p:spPr>
        <p:txBody>
          <a:bodyPr wrap="square" rtlCol="0">
            <a:spAutoFit/>
          </a:bodyPr>
          <a:lstStyle/>
          <a:p>
            <a:pPr algn="r"/>
            <a:r>
              <a:rPr lang="en-US">
                <a:solidFill>
                  <a:schemeClr val="accent1"/>
                </a:solidFill>
                <a:latin typeface="Franklin Gothic Medium" panose="020B0603020102020204" pitchFamily="34" charset="0"/>
              </a:rPr>
              <a:t>Veins</a:t>
            </a:r>
            <a:endParaRPr lang="en-US" sz="1600">
              <a:solidFill>
                <a:schemeClr val="accent1"/>
              </a:solidFill>
              <a:latin typeface="Franklin Gothic Medium" panose="020B0603020102020204" pitchFamily="34" charset="0"/>
            </a:endParaRPr>
          </a:p>
        </p:txBody>
      </p:sp>
      <p:sp>
        <p:nvSpPr>
          <p:cNvPr id="13" name="TextBox 12">
            <a:extLst>
              <a:ext uri="{FF2B5EF4-FFF2-40B4-BE49-F238E27FC236}">
                <a16:creationId xmlns:a16="http://schemas.microsoft.com/office/drawing/2014/main" id="{86776BE8-75E0-7DA8-8080-B6BC67F8565A}"/>
              </a:ext>
            </a:extLst>
          </p:cNvPr>
          <p:cNvSpPr txBox="1"/>
          <p:nvPr/>
        </p:nvSpPr>
        <p:spPr>
          <a:xfrm>
            <a:off x="1252146" y="5149068"/>
            <a:ext cx="2107813" cy="369332"/>
          </a:xfrm>
          <a:prstGeom prst="rect">
            <a:avLst/>
          </a:prstGeom>
          <a:noFill/>
        </p:spPr>
        <p:txBody>
          <a:bodyPr wrap="square" rtlCol="0">
            <a:spAutoFit/>
          </a:bodyPr>
          <a:lstStyle/>
          <a:p>
            <a:pPr algn="r"/>
            <a:r>
              <a:rPr lang="en-US">
                <a:solidFill>
                  <a:schemeClr val="accent1"/>
                </a:solidFill>
                <a:latin typeface="Franklin Gothic Medium" panose="020B0603020102020204" pitchFamily="34" charset="0"/>
              </a:rPr>
              <a:t>Connective Tissue</a:t>
            </a:r>
          </a:p>
        </p:txBody>
      </p:sp>
      <p:sp>
        <p:nvSpPr>
          <p:cNvPr id="14" name="TextBox 13">
            <a:extLst>
              <a:ext uri="{FF2B5EF4-FFF2-40B4-BE49-F238E27FC236}">
                <a16:creationId xmlns:a16="http://schemas.microsoft.com/office/drawing/2014/main" id="{816267FC-9E5A-8AD3-1FFE-F29D8BAD5D9E}"/>
              </a:ext>
            </a:extLst>
          </p:cNvPr>
          <p:cNvSpPr txBox="1"/>
          <p:nvPr/>
        </p:nvSpPr>
        <p:spPr>
          <a:xfrm>
            <a:off x="1474109" y="5821274"/>
            <a:ext cx="1872758" cy="369332"/>
          </a:xfrm>
          <a:prstGeom prst="rect">
            <a:avLst/>
          </a:prstGeom>
          <a:noFill/>
        </p:spPr>
        <p:txBody>
          <a:bodyPr wrap="square" rtlCol="0">
            <a:spAutoFit/>
          </a:bodyPr>
          <a:lstStyle/>
          <a:p>
            <a:pPr algn="r"/>
            <a:r>
              <a:rPr lang="en-US">
                <a:solidFill>
                  <a:schemeClr val="accent1"/>
                </a:solidFill>
                <a:latin typeface="Franklin Gothic Medium" panose="020B0603020102020204" pitchFamily="34" charset="0"/>
              </a:rPr>
              <a:t>Tendons</a:t>
            </a:r>
            <a:endParaRPr lang="en-US" sz="1600">
              <a:solidFill>
                <a:schemeClr val="accent1"/>
              </a:solidFill>
              <a:latin typeface="Franklin Gothic Medium" panose="020B0603020102020204" pitchFamily="34" charset="0"/>
            </a:endParaRPr>
          </a:p>
        </p:txBody>
      </p:sp>
      <p:sp>
        <p:nvSpPr>
          <p:cNvPr id="15" name="TextBox 14">
            <a:extLst>
              <a:ext uri="{FF2B5EF4-FFF2-40B4-BE49-F238E27FC236}">
                <a16:creationId xmlns:a16="http://schemas.microsoft.com/office/drawing/2014/main" id="{AFDFAF4A-A65C-5064-B520-62A1DB0748A4}"/>
              </a:ext>
            </a:extLst>
          </p:cNvPr>
          <p:cNvSpPr txBox="1"/>
          <p:nvPr/>
        </p:nvSpPr>
        <p:spPr>
          <a:xfrm>
            <a:off x="8147889" y="1953366"/>
            <a:ext cx="2349219" cy="369332"/>
          </a:xfrm>
          <a:prstGeom prst="rect">
            <a:avLst/>
          </a:prstGeom>
          <a:noFill/>
        </p:spPr>
        <p:txBody>
          <a:bodyPr wrap="square" rtlCol="0">
            <a:spAutoFit/>
          </a:bodyPr>
          <a:lstStyle/>
          <a:p>
            <a:r>
              <a:rPr lang="en-US">
                <a:solidFill>
                  <a:schemeClr val="accent3"/>
                </a:solidFill>
                <a:latin typeface="Franklin Gothic Medium" panose="020B0603020102020204" pitchFamily="34" charset="0"/>
              </a:rPr>
              <a:t>Lungs</a:t>
            </a:r>
            <a:endParaRPr lang="en-US" sz="1600">
              <a:solidFill>
                <a:schemeClr val="accent3"/>
              </a:solidFill>
              <a:latin typeface="Franklin Gothic Medium" panose="020B0603020102020204" pitchFamily="34" charset="0"/>
            </a:endParaRPr>
          </a:p>
        </p:txBody>
      </p:sp>
      <p:sp>
        <p:nvSpPr>
          <p:cNvPr id="16" name="TextBox 15">
            <a:extLst>
              <a:ext uri="{FF2B5EF4-FFF2-40B4-BE49-F238E27FC236}">
                <a16:creationId xmlns:a16="http://schemas.microsoft.com/office/drawing/2014/main" id="{C58C2A7C-4EF2-5C46-6434-47792CDF5A4E}"/>
              </a:ext>
            </a:extLst>
          </p:cNvPr>
          <p:cNvSpPr txBox="1"/>
          <p:nvPr/>
        </p:nvSpPr>
        <p:spPr>
          <a:xfrm>
            <a:off x="8076564" y="2565277"/>
            <a:ext cx="2349219" cy="369332"/>
          </a:xfrm>
          <a:prstGeom prst="rect">
            <a:avLst/>
          </a:prstGeom>
          <a:noFill/>
        </p:spPr>
        <p:txBody>
          <a:bodyPr wrap="square" rtlCol="0">
            <a:spAutoFit/>
          </a:bodyPr>
          <a:lstStyle/>
          <a:p>
            <a:r>
              <a:rPr lang="en-US">
                <a:solidFill>
                  <a:schemeClr val="accent3"/>
                </a:solidFill>
                <a:latin typeface="Franklin Gothic Medium" panose="020B0603020102020204" pitchFamily="34" charset="0"/>
              </a:rPr>
              <a:t>Heart</a:t>
            </a:r>
            <a:endParaRPr lang="en-US" sz="1600">
              <a:solidFill>
                <a:schemeClr val="accent3"/>
              </a:solidFill>
              <a:latin typeface="Franklin Gothic Medium" panose="020B0603020102020204" pitchFamily="34" charset="0"/>
            </a:endParaRPr>
          </a:p>
        </p:txBody>
      </p:sp>
      <p:sp>
        <p:nvSpPr>
          <p:cNvPr id="17" name="TextBox 16">
            <a:extLst>
              <a:ext uri="{FF2B5EF4-FFF2-40B4-BE49-F238E27FC236}">
                <a16:creationId xmlns:a16="http://schemas.microsoft.com/office/drawing/2014/main" id="{446B3FDE-F2F0-6EDD-95B7-0A14F04D4770}"/>
              </a:ext>
            </a:extLst>
          </p:cNvPr>
          <p:cNvSpPr txBox="1"/>
          <p:nvPr/>
        </p:nvSpPr>
        <p:spPr>
          <a:xfrm>
            <a:off x="8143328" y="3041506"/>
            <a:ext cx="2349219" cy="369332"/>
          </a:xfrm>
          <a:prstGeom prst="rect">
            <a:avLst/>
          </a:prstGeom>
          <a:noFill/>
        </p:spPr>
        <p:txBody>
          <a:bodyPr wrap="square" rtlCol="0">
            <a:spAutoFit/>
          </a:bodyPr>
          <a:lstStyle/>
          <a:p>
            <a:r>
              <a:rPr lang="en-US">
                <a:solidFill>
                  <a:schemeClr val="accent3"/>
                </a:solidFill>
                <a:latin typeface="Franklin Gothic Medium" panose="020B0603020102020204" pitchFamily="34" charset="0"/>
              </a:rPr>
              <a:t>Pancreas</a:t>
            </a:r>
            <a:endParaRPr lang="en-US" sz="1600">
              <a:solidFill>
                <a:schemeClr val="accent3"/>
              </a:solidFill>
              <a:latin typeface="Franklin Gothic Medium" panose="020B0603020102020204" pitchFamily="34" charset="0"/>
            </a:endParaRPr>
          </a:p>
        </p:txBody>
      </p:sp>
      <p:sp>
        <p:nvSpPr>
          <p:cNvPr id="18" name="TextBox 17">
            <a:extLst>
              <a:ext uri="{FF2B5EF4-FFF2-40B4-BE49-F238E27FC236}">
                <a16:creationId xmlns:a16="http://schemas.microsoft.com/office/drawing/2014/main" id="{00FEFE10-79DA-CF49-1394-2E07485F2297}"/>
              </a:ext>
            </a:extLst>
          </p:cNvPr>
          <p:cNvSpPr txBox="1"/>
          <p:nvPr/>
        </p:nvSpPr>
        <p:spPr>
          <a:xfrm>
            <a:off x="8121015" y="3539438"/>
            <a:ext cx="2349219" cy="369332"/>
          </a:xfrm>
          <a:prstGeom prst="rect">
            <a:avLst/>
          </a:prstGeom>
          <a:noFill/>
        </p:spPr>
        <p:txBody>
          <a:bodyPr wrap="square" rtlCol="0">
            <a:spAutoFit/>
          </a:bodyPr>
          <a:lstStyle/>
          <a:p>
            <a:r>
              <a:rPr lang="en-US">
                <a:solidFill>
                  <a:schemeClr val="accent3"/>
                </a:solidFill>
                <a:latin typeface="Franklin Gothic Medium" panose="020B0603020102020204" pitchFamily="34" charset="0"/>
              </a:rPr>
              <a:t>Liver</a:t>
            </a:r>
            <a:endParaRPr lang="en-US" sz="1600">
              <a:solidFill>
                <a:schemeClr val="accent3"/>
              </a:solidFill>
              <a:latin typeface="Franklin Gothic Medium" panose="020B0603020102020204" pitchFamily="34" charset="0"/>
            </a:endParaRPr>
          </a:p>
        </p:txBody>
      </p:sp>
      <p:sp>
        <p:nvSpPr>
          <p:cNvPr id="19" name="TextBox 18">
            <a:extLst>
              <a:ext uri="{FF2B5EF4-FFF2-40B4-BE49-F238E27FC236}">
                <a16:creationId xmlns:a16="http://schemas.microsoft.com/office/drawing/2014/main" id="{A6777D95-35ED-1107-6F56-617CE7AA8C34}"/>
              </a:ext>
            </a:extLst>
          </p:cNvPr>
          <p:cNvSpPr txBox="1"/>
          <p:nvPr/>
        </p:nvSpPr>
        <p:spPr>
          <a:xfrm>
            <a:off x="8147889" y="4165971"/>
            <a:ext cx="2349219" cy="369332"/>
          </a:xfrm>
          <a:prstGeom prst="rect">
            <a:avLst/>
          </a:prstGeom>
          <a:noFill/>
        </p:spPr>
        <p:txBody>
          <a:bodyPr wrap="square" rtlCol="0">
            <a:spAutoFit/>
          </a:bodyPr>
          <a:lstStyle/>
          <a:p>
            <a:r>
              <a:rPr lang="en-US">
                <a:solidFill>
                  <a:schemeClr val="accent3"/>
                </a:solidFill>
                <a:latin typeface="Franklin Gothic Medium" panose="020B0603020102020204" pitchFamily="34" charset="0"/>
              </a:rPr>
              <a:t>Kidneys</a:t>
            </a:r>
            <a:endParaRPr lang="en-US" sz="1600">
              <a:solidFill>
                <a:schemeClr val="accent3"/>
              </a:solidFill>
              <a:latin typeface="Franklin Gothic Medium" panose="020B0603020102020204" pitchFamily="34" charset="0"/>
            </a:endParaRPr>
          </a:p>
        </p:txBody>
      </p:sp>
      <p:sp>
        <p:nvSpPr>
          <p:cNvPr id="20" name="TextBox 19">
            <a:extLst>
              <a:ext uri="{FF2B5EF4-FFF2-40B4-BE49-F238E27FC236}">
                <a16:creationId xmlns:a16="http://schemas.microsoft.com/office/drawing/2014/main" id="{37E426DF-4CCF-806A-9621-9EC0645E11C9}"/>
              </a:ext>
            </a:extLst>
          </p:cNvPr>
          <p:cNvSpPr txBox="1"/>
          <p:nvPr/>
        </p:nvSpPr>
        <p:spPr>
          <a:xfrm>
            <a:off x="8147889" y="4777882"/>
            <a:ext cx="2349219" cy="369332"/>
          </a:xfrm>
          <a:prstGeom prst="rect">
            <a:avLst/>
          </a:prstGeom>
          <a:noFill/>
        </p:spPr>
        <p:txBody>
          <a:bodyPr wrap="square" rtlCol="0">
            <a:spAutoFit/>
          </a:bodyPr>
          <a:lstStyle/>
          <a:p>
            <a:r>
              <a:rPr lang="en-US">
                <a:solidFill>
                  <a:schemeClr val="accent3"/>
                </a:solidFill>
                <a:latin typeface="Franklin Gothic Medium" panose="020B0603020102020204" pitchFamily="34" charset="0"/>
              </a:rPr>
              <a:t>Intestines</a:t>
            </a:r>
            <a:endParaRPr lang="en-US" sz="1600">
              <a:solidFill>
                <a:schemeClr val="accent3"/>
              </a:solidFill>
              <a:latin typeface="Franklin Gothic Medium" panose="020B0603020102020204" pitchFamily="34" charset="0"/>
            </a:endParaRPr>
          </a:p>
        </p:txBody>
      </p:sp>
      <p:sp>
        <p:nvSpPr>
          <p:cNvPr id="21" name="TextBox 20">
            <a:extLst>
              <a:ext uri="{FF2B5EF4-FFF2-40B4-BE49-F238E27FC236}">
                <a16:creationId xmlns:a16="http://schemas.microsoft.com/office/drawing/2014/main" id="{A6767014-D4EE-3586-0408-6E777966D2DD}"/>
              </a:ext>
            </a:extLst>
          </p:cNvPr>
          <p:cNvSpPr txBox="1"/>
          <p:nvPr/>
        </p:nvSpPr>
        <p:spPr>
          <a:xfrm>
            <a:off x="8257404" y="5521979"/>
            <a:ext cx="2558914" cy="1015663"/>
          </a:xfrm>
          <a:prstGeom prst="rect">
            <a:avLst/>
          </a:prstGeom>
          <a:noFill/>
        </p:spPr>
        <p:txBody>
          <a:bodyPr wrap="square" rtlCol="0">
            <a:spAutoFit/>
          </a:bodyPr>
          <a:lstStyle/>
          <a:p>
            <a:r>
              <a:rPr lang="en-US" sz="2000" b="1">
                <a:solidFill>
                  <a:schemeClr val="tx1">
                    <a:lumMod val="75000"/>
                  </a:schemeClr>
                </a:solidFill>
                <a:effectLst/>
                <a:latin typeface="Franklin Gothic Book" panose="020B0503020102020204" pitchFamily="34" charset="0"/>
              </a:rPr>
              <a:t>You can donate...</a:t>
            </a:r>
            <a:br>
              <a:rPr lang="en-US" sz="2000">
                <a:solidFill>
                  <a:schemeClr val="tx1">
                    <a:lumMod val="75000"/>
                  </a:schemeClr>
                </a:solidFill>
                <a:effectLst/>
                <a:latin typeface="Franklin Gothic Book" panose="020B0503020102020204" pitchFamily="34" charset="0"/>
              </a:rPr>
            </a:br>
            <a:r>
              <a:rPr lang="en-US" sz="2000">
                <a:solidFill>
                  <a:schemeClr val="tx1">
                    <a:lumMod val="75000"/>
                  </a:schemeClr>
                </a:solidFill>
                <a:effectLst/>
                <a:latin typeface="Franklin Gothic Book" panose="020B0503020102020204" pitchFamily="34" charset="0"/>
              </a:rPr>
              <a:t>Organs (</a:t>
            </a:r>
            <a:r>
              <a:rPr lang="en-US" sz="2000">
                <a:solidFill>
                  <a:schemeClr val="accent3"/>
                </a:solidFill>
                <a:effectLst/>
                <a:latin typeface="Franklin Gothic Book" panose="020B0503020102020204" pitchFamily="34" charset="0"/>
              </a:rPr>
              <a:t>Blue</a:t>
            </a:r>
            <a:r>
              <a:rPr lang="en-US" sz="2000">
                <a:solidFill>
                  <a:schemeClr val="tx1">
                    <a:lumMod val="75000"/>
                  </a:schemeClr>
                </a:solidFill>
                <a:effectLst/>
                <a:latin typeface="Franklin Gothic Book" panose="020B0503020102020204" pitchFamily="34" charset="0"/>
              </a:rPr>
              <a:t>) </a:t>
            </a:r>
            <a:br>
              <a:rPr lang="en-US" sz="2000">
                <a:solidFill>
                  <a:schemeClr val="tx1">
                    <a:lumMod val="75000"/>
                  </a:schemeClr>
                </a:solidFill>
                <a:effectLst/>
                <a:latin typeface="Franklin Gothic Book" panose="020B0503020102020204" pitchFamily="34" charset="0"/>
              </a:rPr>
            </a:br>
            <a:r>
              <a:rPr lang="en-US" sz="2000">
                <a:solidFill>
                  <a:schemeClr val="tx1">
                    <a:lumMod val="75000"/>
                  </a:schemeClr>
                </a:solidFill>
                <a:effectLst/>
                <a:latin typeface="Franklin Gothic Book" panose="020B0503020102020204" pitchFamily="34" charset="0"/>
              </a:rPr>
              <a:t>Tissue (</a:t>
            </a:r>
            <a:r>
              <a:rPr lang="en-US" sz="2000">
                <a:solidFill>
                  <a:schemeClr val="accent1"/>
                </a:solidFill>
                <a:effectLst/>
                <a:latin typeface="Franklin Gothic Book" panose="020B0503020102020204" pitchFamily="34" charset="0"/>
              </a:rPr>
              <a:t>Orange</a:t>
            </a:r>
            <a:r>
              <a:rPr lang="en-US" sz="2000">
                <a:solidFill>
                  <a:schemeClr val="tx1">
                    <a:lumMod val="75000"/>
                  </a:schemeClr>
                </a:solidFill>
                <a:effectLst/>
                <a:latin typeface="Franklin Gothic Book" panose="020B0503020102020204" pitchFamily="34" charset="0"/>
              </a:rPr>
              <a:t>)</a:t>
            </a:r>
          </a:p>
        </p:txBody>
      </p:sp>
    </p:spTree>
    <p:extLst>
      <p:ext uri="{BB962C8B-B14F-4D97-AF65-F5344CB8AC3E}">
        <p14:creationId xmlns:p14="http://schemas.microsoft.com/office/powerpoint/2010/main" val="367365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AAE3-4FE3-A59F-4ADD-9741F09124BB}"/>
              </a:ext>
            </a:extLst>
          </p:cNvPr>
          <p:cNvSpPr>
            <a:spLocks noGrp="1"/>
          </p:cNvSpPr>
          <p:nvPr>
            <p:ph type="title"/>
          </p:nvPr>
        </p:nvSpPr>
        <p:spPr>
          <a:xfrm>
            <a:off x="838252" y="695141"/>
            <a:ext cx="9601200" cy="677108"/>
          </a:xfrm>
        </p:spPr>
        <p:txBody>
          <a:bodyPr/>
          <a:lstStyle/>
          <a:p>
            <a:r>
              <a:rPr lang="en-US" sz="4400"/>
              <a:t>Top 10 facts about donation</a:t>
            </a:r>
          </a:p>
        </p:txBody>
      </p:sp>
      <p:sp>
        <p:nvSpPr>
          <p:cNvPr id="4" name="Slide Number Placeholder 3">
            <a:extLst>
              <a:ext uri="{FF2B5EF4-FFF2-40B4-BE49-F238E27FC236}">
                <a16:creationId xmlns:a16="http://schemas.microsoft.com/office/drawing/2014/main" id="{3BD8FE7F-FFC0-4667-9F05-7307F727444D}"/>
              </a:ext>
            </a:extLst>
          </p:cNvPr>
          <p:cNvSpPr>
            <a:spLocks noGrp="1"/>
          </p:cNvSpPr>
          <p:nvPr>
            <p:ph type="sldNum" sz="quarter" idx="12"/>
          </p:nvPr>
        </p:nvSpPr>
        <p:spPr/>
        <p:txBody>
          <a:bodyPr/>
          <a:lstStyle/>
          <a:p>
            <a:fld id="{52A235B5-6EBC-7447-B1C8-70C81D710339}" type="slidenum">
              <a:rPr lang="en-US" smtClean="0"/>
              <a:t>6</a:t>
            </a:fld>
            <a:endParaRPr lang="en-US"/>
          </a:p>
        </p:txBody>
      </p:sp>
      <p:pic>
        <p:nvPicPr>
          <p:cNvPr id="6" name="Picture 5">
            <a:extLst>
              <a:ext uri="{FF2B5EF4-FFF2-40B4-BE49-F238E27FC236}">
                <a16:creationId xmlns:a16="http://schemas.microsoft.com/office/drawing/2014/main" id="{42C0F89F-3791-6F91-6C14-6FF37A2C5F31}"/>
              </a:ext>
            </a:extLst>
          </p:cNvPr>
          <p:cNvPicPr>
            <a:picLocks noChangeAspect="1"/>
          </p:cNvPicPr>
          <p:nvPr/>
        </p:nvPicPr>
        <p:blipFill>
          <a:blip r:embed="rId3">
            <a:duotone>
              <a:prstClr val="black"/>
              <a:schemeClr val="accent2">
                <a:tint val="45000"/>
                <a:satMod val="400000"/>
              </a:schemeClr>
            </a:duotone>
            <a:alphaModFix amt="35000"/>
          </a:blip>
          <a:stretch>
            <a:fillRect/>
          </a:stretch>
        </p:blipFill>
        <p:spPr>
          <a:xfrm>
            <a:off x="689317" y="1787323"/>
            <a:ext cx="10515600" cy="4156277"/>
          </a:xfrm>
          <a:prstGeom prst="rect">
            <a:avLst/>
          </a:prstGeom>
          <a:ln w="19050">
            <a:solidFill>
              <a:srgbClr val="138BBF"/>
            </a:solidFill>
          </a:ln>
        </p:spPr>
      </p:pic>
      <p:sp>
        <p:nvSpPr>
          <p:cNvPr id="7" name="TextBox 6">
            <a:extLst>
              <a:ext uri="{FF2B5EF4-FFF2-40B4-BE49-F238E27FC236}">
                <a16:creationId xmlns:a16="http://schemas.microsoft.com/office/drawing/2014/main" id="{2AA8803C-F592-2DDD-2FA3-A67D2C909ABD}"/>
              </a:ext>
            </a:extLst>
          </p:cNvPr>
          <p:cNvSpPr txBox="1"/>
          <p:nvPr/>
        </p:nvSpPr>
        <p:spPr>
          <a:xfrm>
            <a:off x="838252" y="1375843"/>
            <a:ext cx="10515495" cy="4109908"/>
          </a:xfrm>
          <a:prstGeom prst="rect">
            <a:avLst/>
          </a:prstGeom>
          <a:noFill/>
        </p:spPr>
        <p:txBody>
          <a:bodyPr wrap="square" rtlCol="0">
            <a:spAutoFit/>
          </a:bodyPr>
          <a:lstStyle/>
          <a:p>
            <a:pPr>
              <a:lnSpc>
                <a:spcPct val="150000"/>
              </a:lnSpc>
            </a:pPr>
            <a:endParaRPr lang="en-US"/>
          </a:p>
          <a:p>
            <a:pPr marL="514350" indent="-514350">
              <a:lnSpc>
                <a:spcPct val="150000"/>
              </a:lnSpc>
              <a:buFont typeface="+mj-lt"/>
              <a:buAutoNum type="arabicPeriod"/>
            </a:pPr>
            <a:r>
              <a:rPr lang="en-US" sz="3200">
                <a:solidFill>
                  <a:schemeClr val="tx2"/>
                </a:solidFill>
                <a:latin typeface="Arial" panose="020B0604020202020204" pitchFamily="34" charset="0"/>
                <a:cs typeface="Arial" panose="020B0604020202020204" pitchFamily="34" charset="0"/>
              </a:rPr>
              <a:t>Your life is always first</a:t>
            </a:r>
          </a:p>
          <a:p>
            <a:pPr marL="514350" indent="-514350">
              <a:lnSpc>
                <a:spcPct val="150000"/>
              </a:lnSpc>
              <a:buFont typeface="+mj-lt"/>
              <a:buAutoNum type="arabicPeriod"/>
            </a:pPr>
            <a:r>
              <a:rPr lang="en-US" sz="3200">
                <a:solidFill>
                  <a:schemeClr val="tx2"/>
                </a:solidFill>
                <a:latin typeface="Arial" panose="020B0604020202020204" pitchFamily="34" charset="0"/>
                <a:cs typeface="Arial" panose="020B0604020202020204" pitchFamily="34" charset="0"/>
              </a:rPr>
              <a:t>Everyone has the potential to be a donor</a:t>
            </a:r>
          </a:p>
          <a:p>
            <a:pPr marL="514350" indent="-514350">
              <a:lnSpc>
                <a:spcPct val="150000"/>
              </a:lnSpc>
              <a:buFont typeface="+mj-lt"/>
              <a:buAutoNum type="arabicPeriod"/>
            </a:pPr>
            <a:r>
              <a:rPr lang="en-US" sz="3200">
                <a:solidFill>
                  <a:schemeClr val="tx2"/>
                </a:solidFill>
                <a:latin typeface="Arial" panose="020B0604020202020204" pitchFamily="34" charset="0"/>
                <a:cs typeface="Arial" panose="020B0604020202020204" pitchFamily="34" charset="0"/>
              </a:rPr>
              <a:t>All major religions support donation</a:t>
            </a:r>
          </a:p>
          <a:p>
            <a:pPr marL="514350" indent="-514350">
              <a:lnSpc>
                <a:spcPct val="150000"/>
              </a:lnSpc>
              <a:buFont typeface="+mj-lt"/>
              <a:buAutoNum type="arabicPeriod"/>
            </a:pPr>
            <a:r>
              <a:rPr lang="en-US" sz="3200">
                <a:solidFill>
                  <a:schemeClr val="tx2"/>
                </a:solidFill>
                <a:latin typeface="Arial" panose="020B0604020202020204" pitchFamily="34" charset="0"/>
                <a:cs typeface="Arial" panose="020B0604020202020204" pitchFamily="34" charset="0"/>
              </a:rPr>
              <a:t>There is no cost to the donor’s family</a:t>
            </a:r>
          </a:p>
          <a:p>
            <a:pPr marL="514350" indent="-514350">
              <a:lnSpc>
                <a:spcPct val="150000"/>
              </a:lnSpc>
              <a:buFont typeface="+mj-lt"/>
              <a:buAutoNum type="arabicPeriod"/>
            </a:pPr>
            <a:r>
              <a:rPr lang="en-US" sz="3200">
                <a:solidFill>
                  <a:schemeClr val="tx2"/>
                </a:solidFill>
                <a:latin typeface="Arial" panose="020B0604020202020204" pitchFamily="34" charset="0"/>
                <a:cs typeface="Arial" panose="020B0604020202020204" pitchFamily="34" charset="0"/>
              </a:rPr>
              <a:t>One individual can save and heal more than 75 lives</a:t>
            </a:r>
          </a:p>
        </p:txBody>
      </p:sp>
    </p:spTree>
    <p:extLst>
      <p:ext uri="{BB962C8B-B14F-4D97-AF65-F5344CB8AC3E}">
        <p14:creationId xmlns:p14="http://schemas.microsoft.com/office/powerpoint/2010/main" val="2758077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AAE3-4FE3-A59F-4ADD-9741F09124BB}"/>
              </a:ext>
            </a:extLst>
          </p:cNvPr>
          <p:cNvSpPr>
            <a:spLocks noGrp="1"/>
          </p:cNvSpPr>
          <p:nvPr>
            <p:ph type="title"/>
          </p:nvPr>
        </p:nvSpPr>
        <p:spPr>
          <a:xfrm>
            <a:off x="838252" y="695141"/>
            <a:ext cx="9601200" cy="677108"/>
          </a:xfrm>
        </p:spPr>
        <p:txBody>
          <a:bodyPr/>
          <a:lstStyle/>
          <a:p>
            <a:r>
              <a:rPr lang="en-US" sz="4400"/>
              <a:t>Top 10 facts about donation</a:t>
            </a:r>
          </a:p>
        </p:txBody>
      </p:sp>
      <p:sp>
        <p:nvSpPr>
          <p:cNvPr id="4" name="Slide Number Placeholder 3">
            <a:extLst>
              <a:ext uri="{FF2B5EF4-FFF2-40B4-BE49-F238E27FC236}">
                <a16:creationId xmlns:a16="http://schemas.microsoft.com/office/drawing/2014/main" id="{3BD8FE7F-FFC0-4667-9F05-7307F727444D}"/>
              </a:ext>
            </a:extLst>
          </p:cNvPr>
          <p:cNvSpPr>
            <a:spLocks noGrp="1"/>
          </p:cNvSpPr>
          <p:nvPr>
            <p:ph type="sldNum" sz="quarter" idx="12"/>
          </p:nvPr>
        </p:nvSpPr>
        <p:spPr/>
        <p:txBody>
          <a:bodyPr/>
          <a:lstStyle/>
          <a:p>
            <a:fld id="{52A235B5-6EBC-7447-B1C8-70C81D710339}" type="slidenum">
              <a:rPr lang="en-US" smtClean="0"/>
              <a:t>7</a:t>
            </a:fld>
            <a:endParaRPr lang="en-US"/>
          </a:p>
        </p:txBody>
      </p:sp>
      <p:pic>
        <p:nvPicPr>
          <p:cNvPr id="6" name="Picture 5">
            <a:extLst>
              <a:ext uri="{FF2B5EF4-FFF2-40B4-BE49-F238E27FC236}">
                <a16:creationId xmlns:a16="http://schemas.microsoft.com/office/drawing/2014/main" id="{42C0F89F-3791-6F91-6C14-6FF37A2C5F31}"/>
              </a:ext>
            </a:extLst>
          </p:cNvPr>
          <p:cNvPicPr>
            <a:picLocks noChangeAspect="1"/>
          </p:cNvPicPr>
          <p:nvPr/>
        </p:nvPicPr>
        <p:blipFill>
          <a:blip r:embed="rId3">
            <a:duotone>
              <a:prstClr val="black"/>
              <a:schemeClr val="accent2">
                <a:tint val="45000"/>
                <a:satMod val="400000"/>
              </a:schemeClr>
            </a:duotone>
            <a:alphaModFix amt="35000"/>
          </a:blip>
          <a:stretch>
            <a:fillRect/>
          </a:stretch>
        </p:blipFill>
        <p:spPr>
          <a:xfrm>
            <a:off x="689317" y="1787323"/>
            <a:ext cx="10515600" cy="4156277"/>
          </a:xfrm>
          <a:prstGeom prst="rect">
            <a:avLst/>
          </a:prstGeom>
          <a:ln w="19050">
            <a:solidFill>
              <a:srgbClr val="138BBF"/>
            </a:solidFill>
          </a:ln>
        </p:spPr>
      </p:pic>
      <p:sp>
        <p:nvSpPr>
          <p:cNvPr id="7" name="TextBox 6">
            <a:extLst>
              <a:ext uri="{FF2B5EF4-FFF2-40B4-BE49-F238E27FC236}">
                <a16:creationId xmlns:a16="http://schemas.microsoft.com/office/drawing/2014/main" id="{2AA8803C-F592-2DDD-2FA3-A67D2C909ABD}"/>
              </a:ext>
            </a:extLst>
          </p:cNvPr>
          <p:cNvSpPr txBox="1"/>
          <p:nvPr/>
        </p:nvSpPr>
        <p:spPr>
          <a:xfrm>
            <a:off x="838252" y="1375843"/>
            <a:ext cx="10515495" cy="4109908"/>
          </a:xfrm>
          <a:prstGeom prst="rect">
            <a:avLst/>
          </a:prstGeom>
          <a:noFill/>
        </p:spPr>
        <p:txBody>
          <a:bodyPr wrap="square" rtlCol="0">
            <a:spAutoFit/>
          </a:bodyPr>
          <a:lstStyle/>
          <a:p>
            <a:pPr>
              <a:lnSpc>
                <a:spcPct val="150000"/>
              </a:lnSpc>
            </a:pPr>
            <a:endParaRPr lang="en-US"/>
          </a:p>
          <a:p>
            <a:pPr>
              <a:lnSpc>
                <a:spcPct val="150000"/>
              </a:lnSpc>
            </a:pPr>
            <a:r>
              <a:rPr lang="en-US" sz="3200">
                <a:solidFill>
                  <a:schemeClr val="tx2"/>
                </a:solidFill>
                <a:latin typeface="Arial" panose="020B0604020202020204" pitchFamily="34" charset="0"/>
                <a:cs typeface="Arial" panose="020B0604020202020204" pitchFamily="34" charset="0"/>
              </a:rPr>
              <a:t>6. Everyone is equal on the transplant waiting list</a:t>
            </a:r>
          </a:p>
          <a:p>
            <a:pPr>
              <a:lnSpc>
                <a:spcPct val="150000"/>
              </a:lnSpc>
            </a:pPr>
            <a:r>
              <a:rPr lang="en-US" sz="3200">
                <a:solidFill>
                  <a:schemeClr val="tx2"/>
                </a:solidFill>
                <a:latin typeface="Arial" panose="020B0604020202020204" pitchFamily="34" charset="0"/>
                <a:cs typeface="Arial" panose="020B0604020202020204" pitchFamily="34" charset="0"/>
              </a:rPr>
              <a:t>7. Your decision will be honored</a:t>
            </a:r>
          </a:p>
          <a:p>
            <a:pPr>
              <a:lnSpc>
                <a:spcPct val="150000"/>
              </a:lnSpc>
            </a:pPr>
            <a:r>
              <a:rPr lang="en-US" sz="3200">
                <a:solidFill>
                  <a:schemeClr val="tx2"/>
                </a:solidFill>
                <a:latin typeface="Arial" panose="020B0604020202020204" pitchFamily="34" charset="0"/>
                <a:cs typeface="Arial" panose="020B0604020202020204" pitchFamily="34" charset="0"/>
              </a:rPr>
              <a:t>8. If you don’t make a decision, your family will</a:t>
            </a:r>
          </a:p>
          <a:p>
            <a:pPr>
              <a:lnSpc>
                <a:spcPct val="150000"/>
              </a:lnSpc>
            </a:pPr>
            <a:r>
              <a:rPr lang="en-US" sz="3200">
                <a:solidFill>
                  <a:schemeClr val="tx2"/>
                </a:solidFill>
                <a:latin typeface="Arial" panose="020B0604020202020204" pitchFamily="34" charset="0"/>
                <a:cs typeface="Arial" panose="020B0604020202020204" pitchFamily="34" charset="0"/>
              </a:rPr>
              <a:t>9. Donors are treated with care and respect</a:t>
            </a:r>
          </a:p>
          <a:p>
            <a:pPr>
              <a:lnSpc>
                <a:spcPct val="150000"/>
              </a:lnSpc>
            </a:pPr>
            <a:r>
              <a:rPr lang="en-US" sz="3200">
                <a:solidFill>
                  <a:schemeClr val="tx2"/>
                </a:solidFill>
                <a:latin typeface="Arial" panose="020B0604020202020204" pitchFamily="34" charset="0"/>
                <a:cs typeface="Arial" panose="020B0604020202020204" pitchFamily="34" charset="0"/>
              </a:rPr>
              <a:t>10. Registering is easy!</a:t>
            </a:r>
          </a:p>
        </p:txBody>
      </p:sp>
    </p:spTree>
    <p:extLst>
      <p:ext uri="{BB962C8B-B14F-4D97-AF65-F5344CB8AC3E}">
        <p14:creationId xmlns:p14="http://schemas.microsoft.com/office/powerpoint/2010/main" val="1431011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0F97C-749B-2240-7237-9CD59A52FABA}"/>
              </a:ext>
            </a:extLst>
          </p:cNvPr>
          <p:cNvSpPr>
            <a:spLocks noGrp="1"/>
          </p:cNvSpPr>
          <p:nvPr>
            <p:ph type="title"/>
          </p:nvPr>
        </p:nvSpPr>
        <p:spPr>
          <a:xfrm>
            <a:off x="1295399" y="441097"/>
            <a:ext cx="9601200" cy="677108"/>
          </a:xfrm>
        </p:spPr>
        <p:txBody>
          <a:bodyPr/>
          <a:lstStyle/>
          <a:p>
            <a:pPr algn="ctr"/>
            <a:r>
              <a:rPr lang="en-US" sz="4400"/>
              <a:t>Donor Designation</a:t>
            </a:r>
          </a:p>
        </p:txBody>
      </p:sp>
      <p:sp>
        <p:nvSpPr>
          <p:cNvPr id="4" name="Slide Number Placeholder 3">
            <a:extLst>
              <a:ext uri="{FF2B5EF4-FFF2-40B4-BE49-F238E27FC236}">
                <a16:creationId xmlns:a16="http://schemas.microsoft.com/office/drawing/2014/main" id="{0C9AD8B0-FFE2-93CF-DC1E-A84F461D693D}"/>
              </a:ext>
            </a:extLst>
          </p:cNvPr>
          <p:cNvSpPr>
            <a:spLocks noGrp="1"/>
          </p:cNvSpPr>
          <p:nvPr>
            <p:ph type="sldNum" sz="quarter" idx="12"/>
          </p:nvPr>
        </p:nvSpPr>
        <p:spPr/>
        <p:txBody>
          <a:bodyPr/>
          <a:lstStyle/>
          <a:p>
            <a:fld id="{52A235B5-6EBC-7447-B1C8-70C81D710339}" type="slidenum">
              <a:rPr lang="en-US" smtClean="0"/>
              <a:t>8</a:t>
            </a:fld>
            <a:endParaRPr lang="en-US"/>
          </a:p>
        </p:txBody>
      </p:sp>
      <p:pic>
        <p:nvPicPr>
          <p:cNvPr id="6" name="Picture 5">
            <a:extLst>
              <a:ext uri="{FF2B5EF4-FFF2-40B4-BE49-F238E27FC236}">
                <a16:creationId xmlns:a16="http://schemas.microsoft.com/office/drawing/2014/main" id="{1A2E0D73-F0B2-B304-004E-8DB57CDAB103}"/>
              </a:ext>
            </a:extLst>
          </p:cNvPr>
          <p:cNvPicPr>
            <a:picLocks noChangeAspect="1"/>
          </p:cNvPicPr>
          <p:nvPr/>
        </p:nvPicPr>
        <p:blipFill>
          <a:blip r:embed="rId3">
            <a:duotone>
              <a:prstClr val="black"/>
              <a:schemeClr val="accent2">
                <a:tint val="45000"/>
                <a:satMod val="400000"/>
              </a:schemeClr>
            </a:duotone>
          </a:blip>
          <a:stretch>
            <a:fillRect/>
          </a:stretch>
        </p:blipFill>
        <p:spPr>
          <a:xfrm>
            <a:off x="1295398" y="1652795"/>
            <a:ext cx="9601201" cy="4425554"/>
          </a:xfrm>
          <a:prstGeom prst="rect">
            <a:avLst/>
          </a:prstGeom>
        </p:spPr>
      </p:pic>
      <p:sp>
        <p:nvSpPr>
          <p:cNvPr id="7" name="TextBox 6">
            <a:extLst>
              <a:ext uri="{FF2B5EF4-FFF2-40B4-BE49-F238E27FC236}">
                <a16:creationId xmlns:a16="http://schemas.microsoft.com/office/drawing/2014/main" id="{A5C4BE13-35B9-2960-E020-D260F60A006B}"/>
              </a:ext>
            </a:extLst>
          </p:cNvPr>
          <p:cNvSpPr txBox="1"/>
          <p:nvPr/>
        </p:nvSpPr>
        <p:spPr>
          <a:xfrm>
            <a:off x="1151393" y="2921672"/>
            <a:ext cx="3634566" cy="461665"/>
          </a:xfrm>
          <a:prstGeom prst="rect">
            <a:avLst/>
          </a:prstGeom>
          <a:no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Make your decision</a:t>
            </a:r>
          </a:p>
        </p:txBody>
      </p:sp>
      <p:sp>
        <p:nvSpPr>
          <p:cNvPr id="8" name="TextBox 7">
            <a:extLst>
              <a:ext uri="{FF2B5EF4-FFF2-40B4-BE49-F238E27FC236}">
                <a16:creationId xmlns:a16="http://schemas.microsoft.com/office/drawing/2014/main" id="{AD7ABFE4-9202-1E9E-67D5-F278D7A42362}"/>
              </a:ext>
            </a:extLst>
          </p:cNvPr>
          <p:cNvSpPr txBox="1"/>
          <p:nvPr/>
        </p:nvSpPr>
        <p:spPr>
          <a:xfrm>
            <a:off x="4253020" y="2968702"/>
            <a:ext cx="3685956"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Document your decision</a:t>
            </a:r>
          </a:p>
        </p:txBody>
      </p:sp>
      <p:sp>
        <p:nvSpPr>
          <p:cNvPr id="9" name="TextBox 8">
            <a:extLst>
              <a:ext uri="{FF2B5EF4-FFF2-40B4-BE49-F238E27FC236}">
                <a16:creationId xmlns:a16="http://schemas.microsoft.com/office/drawing/2014/main" id="{836CE833-FB99-B292-BD84-1D44CAD27635}"/>
              </a:ext>
            </a:extLst>
          </p:cNvPr>
          <p:cNvSpPr txBox="1"/>
          <p:nvPr/>
        </p:nvSpPr>
        <p:spPr>
          <a:xfrm>
            <a:off x="7482243" y="2921671"/>
            <a:ext cx="3678863" cy="461665"/>
          </a:xfrm>
          <a:prstGeom prst="rect">
            <a:avLst/>
          </a:prstGeom>
          <a:no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Share your decision</a:t>
            </a:r>
          </a:p>
        </p:txBody>
      </p:sp>
    </p:spTree>
    <p:extLst>
      <p:ext uri="{BB962C8B-B14F-4D97-AF65-F5344CB8AC3E}">
        <p14:creationId xmlns:p14="http://schemas.microsoft.com/office/powerpoint/2010/main" val="4047955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40537-F9B8-5D3E-656F-73E12E40D8AD}"/>
              </a:ext>
            </a:extLst>
          </p:cNvPr>
          <p:cNvSpPr>
            <a:spLocks noGrp="1"/>
          </p:cNvSpPr>
          <p:nvPr>
            <p:ph type="title"/>
          </p:nvPr>
        </p:nvSpPr>
        <p:spPr>
          <a:xfrm>
            <a:off x="914400" y="914400"/>
            <a:ext cx="9601200" cy="615553"/>
          </a:xfrm>
        </p:spPr>
        <p:txBody>
          <a:bodyPr/>
          <a:lstStyle/>
          <a:p>
            <a:pPr algn="ctr"/>
            <a:r>
              <a:rPr lang="en-US" sz="4000"/>
              <a:t>Let’s Talk Donation video</a:t>
            </a:r>
          </a:p>
        </p:txBody>
      </p:sp>
      <p:sp>
        <p:nvSpPr>
          <p:cNvPr id="4" name="Slide Number Placeholder 3">
            <a:extLst>
              <a:ext uri="{FF2B5EF4-FFF2-40B4-BE49-F238E27FC236}">
                <a16:creationId xmlns:a16="http://schemas.microsoft.com/office/drawing/2014/main" id="{BAC24EAA-3263-9498-0D3F-0A8EC8D13E44}"/>
              </a:ext>
            </a:extLst>
          </p:cNvPr>
          <p:cNvSpPr>
            <a:spLocks noGrp="1"/>
          </p:cNvSpPr>
          <p:nvPr>
            <p:ph type="sldNum" sz="quarter" idx="12"/>
          </p:nvPr>
        </p:nvSpPr>
        <p:spPr/>
        <p:txBody>
          <a:bodyPr/>
          <a:lstStyle/>
          <a:p>
            <a:fld id="{52A235B5-6EBC-7447-B1C8-70C81D710339}" type="slidenum">
              <a:rPr lang="en-US" smtClean="0"/>
              <a:t>9</a:t>
            </a:fld>
            <a:endParaRPr lang="en-US"/>
          </a:p>
        </p:txBody>
      </p:sp>
      <p:pic>
        <p:nvPicPr>
          <p:cNvPr id="5" name="Online Media 4" title="Let’s Talk Donation">
            <a:hlinkClick r:id="" action="ppaction://media"/>
            <a:extLst>
              <a:ext uri="{FF2B5EF4-FFF2-40B4-BE49-F238E27FC236}">
                <a16:creationId xmlns:a16="http://schemas.microsoft.com/office/drawing/2014/main" id="{CC88F8B0-BED1-88EE-B75D-897D908338EF}"/>
              </a:ext>
            </a:extLst>
          </p:cNvPr>
          <p:cNvPicPr>
            <a:picLocks noRot="1" noChangeAspect="1"/>
          </p:cNvPicPr>
          <p:nvPr>
            <a:videoFile r:link="rId1"/>
          </p:nvPr>
        </p:nvPicPr>
        <p:blipFill>
          <a:blip r:embed="rId4"/>
          <a:stretch>
            <a:fillRect/>
          </a:stretch>
        </p:blipFill>
        <p:spPr>
          <a:xfrm>
            <a:off x="2234923" y="1761008"/>
            <a:ext cx="7722153" cy="4363016"/>
          </a:xfrm>
          <a:prstGeom prst="rect">
            <a:avLst/>
          </a:prstGeom>
        </p:spPr>
      </p:pic>
    </p:spTree>
    <p:extLst>
      <p:ext uri="{BB962C8B-B14F-4D97-AF65-F5344CB8AC3E}">
        <p14:creationId xmlns:p14="http://schemas.microsoft.com/office/powerpoint/2010/main" val="78417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LifeSource Theme">
      <a:dk1>
        <a:srgbClr val="151F6D"/>
      </a:dk1>
      <a:lt1>
        <a:srgbClr val="FFFFFF"/>
      </a:lt1>
      <a:dk2>
        <a:srgbClr val="151F6D"/>
      </a:dk2>
      <a:lt2>
        <a:srgbClr val="FAF7EE"/>
      </a:lt2>
      <a:accent1>
        <a:srgbClr val="F56600"/>
      </a:accent1>
      <a:accent2>
        <a:srgbClr val="0071CE"/>
      </a:accent2>
      <a:accent3>
        <a:srgbClr val="69BCF9"/>
      </a:accent3>
      <a:accent4>
        <a:srgbClr val="AADB1E"/>
      </a:accent4>
      <a:accent5>
        <a:srgbClr val="FFC600"/>
      </a:accent5>
      <a:accent6>
        <a:srgbClr val="FF9E1B"/>
      </a:accent6>
      <a:hlink>
        <a:srgbClr val="0071CE"/>
      </a:hlink>
      <a:folHlink>
        <a:srgbClr val="0071C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4d5bd86-3608-42bf-8ae9-8b0f3d85cda6">
      <UserInfo>
        <DisplayName>Erin Hauer</DisplayName>
        <AccountId>10</AccountId>
        <AccountType/>
      </UserInfo>
      <UserInfo>
        <DisplayName>Mike Hutto</DisplayName>
        <AccountId>27</AccountId>
        <AccountType/>
      </UserInfo>
      <UserInfo>
        <DisplayName>Sarah Sonn</DisplayName>
        <AccountId>6</AccountId>
        <AccountType/>
      </UserInfo>
      <UserInfo>
        <DisplayName>Bay Wilkinson</DisplayName>
        <AccountId>14</AccountId>
        <AccountType/>
      </UserInfo>
      <UserInfo>
        <DisplayName>Teresa Turner</DisplayName>
        <AccountId>34</AccountId>
        <AccountType/>
      </UserInfo>
      <UserInfo>
        <DisplayName>Megan Frisvold</DisplayName>
        <AccountId>1265</AccountId>
        <AccountType/>
      </UserInfo>
    </SharedWithUsers>
    <lcf76f155ced4ddcb4097134ff3c332f xmlns="81a61711-cc34-44dd-b9b2-0abb4d140fb6">
      <Terms xmlns="http://schemas.microsoft.com/office/infopath/2007/PartnerControls"/>
    </lcf76f155ced4ddcb4097134ff3c332f>
    <_ip_UnifiedCompliancePolicyUIAction xmlns="http://schemas.microsoft.com/sharepoint/v3" xsi:nil="true"/>
    <TestPicturecolumn xmlns="81a61711-cc34-44dd-b9b2-0abb4d140fb6">
      <Url xsi:nil="true"/>
      <Description xsi:nil="true"/>
    </TestPicturecolumn>
    <TaxCatchAll xmlns="84d5bd86-3608-42bf-8ae9-8b0f3d85cda6" xsi:nil="true"/>
    <_ip_UnifiedCompliancePolicyProperties xmlns="http://schemas.microsoft.com/sharepoint/v3" xsi:nil="true"/>
    <Notes xmlns="81a61711-cc34-44dd-b9b2-0abb4d140fb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9AF5647C30FF449BE468D6869BADF00" ma:contentTypeVersion="22" ma:contentTypeDescription="Create a new document." ma:contentTypeScope="" ma:versionID="add665bbf0a2136b0ba7d9caf48cf261">
  <xsd:schema xmlns:xsd="http://www.w3.org/2001/XMLSchema" xmlns:xs="http://www.w3.org/2001/XMLSchema" xmlns:p="http://schemas.microsoft.com/office/2006/metadata/properties" xmlns:ns1="http://schemas.microsoft.com/sharepoint/v3" xmlns:ns2="81a61711-cc34-44dd-b9b2-0abb4d140fb6" xmlns:ns3="84d5bd86-3608-42bf-8ae9-8b0f3d85cda6" targetNamespace="http://schemas.microsoft.com/office/2006/metadata/properties" ma:root="true" ma:fieldsID="e77d2df1d16f66b90a124439ec379e37" ns1:_="" ns2:_="" ns3:_="">
    <xsd:import namespace="http://schemas.microsoft.com/sharepoint/v3"/>
    <xsd:import namespace="81a61711-cc34-44dd-b9b2-0abb4d140fb6"/>
    <xsd:import namespace="84d5bd86-3608-42bf-8ae9-8b0f3d85cda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TestPicturecolumn"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a61711-cc34-44dd-b9b2-0abb4d140f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TestPicturecolumn" ma:index="20" nillable="true" ma:displayName="Test Picture column" ma:description="Picture column" ma:format="Image" ma:internalName="TestPicturecolumn">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2a139bb-b5c2-4a6c-86ce-364683cff274" ma:termSetId="09814cd3-568e-fe90-9814-8d621ff8fb84" ma:anchorId="fba54fb3-c3e1-fe81-a776-ca4b69148c4d" ma:open="true" ma:isKeyword="false">
      <xsd:complexType>
        <xsd:sequence>
          <xsd:element ref="pc:Terms" minOccurs="0" maxOccurs="1"/>
        </xsd:sequence>
      </xsd:complexType>
    </xsd:element>
    <xsd:element name="Notes" ma:index="27" nillable="true" ma:displayName="Notes" ma:format="Dropdown" ma:internalName="Notes">
      <xsd:simpleType>
        <xsd:restriction base="dms:Note">
          <xsd:maxLength value="255"/>
        </xsd:restriction>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d5bd86-3608-42bf-8ae9-8b0f3d85cda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17446fc-1a09-4f64-8354-f0a81a8046b7}" ma:internalName="TaxCatchAll" ma:showField="CatchAllData" ma:web="84d5bd86-3608-42bf-8ae9-8b0f3d85cd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C85D9A-9F6F-4099-88E5-032D169AAD60}">
  <ds:schemaRefs>
    <ds:schemaRef ds:uri="http://schemas.microsoft.com/sharepoint/v3/contenttype/forms"/>
  </ds:schemaRefs>
</ds:datastoreItem>
</file>

<file path=customXml/itemProps2.xml><?xml version="1.0" encoding="utf-8"?>
<ds:datastoreItem xmlns:ds="http://schemas.openxmlformats.org/officeDocument/2006/customXml" ds:itemID="{A2803F88-1707-498B-A31D-48CF2D05129A}">
  <ds:schemaRefs>
    <ds:schemaRef ds:uri="81a61711-cc34-44dd-b9b2-0abb4d140fb6"/>
    <ds:schemaRef ds:uri="84d5bd86-3608-42bf-8ae9-8b0f3d85cda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45461AE-BF5F-4AA9-B534-8CED1D835AAA}">
  <ds:schemaRefs>
    <ds:schemaRef ds:uri="81a61711-cc34-44dd-b9b2-0abb4d140fb6"/>
    <ds:schemaRef ds:uri="84d5bd86-3608-42bf-8ae9-8b0f3d85cd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1725</Words>
  <Application>Microsoft Office PowerPoint</Application>
  <PresentationFormat>Widescreen</PresentationFormat>
  <Paragraphs>153</Paragraphs>
  <Slides>13</Slides>
  <Notes>12</Notes>
  <HiddenSlides>0</HiddenSlides>
  <MMClips>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Organ, Tissue &amp; Eye Donation</vt:lpstr>
      <vt:lpstr>Making YOUR decision about organ donation</vt:lpstr>
      <vt:lpstr>The need</vt:lpstr>
      <vt:lpstr>My Story</vt:lpstr>
      <vt:lpstr>What can be donated?</vt:lpstr>
      <vt:lpstr>Top 10 facts about donation</vt:lpstr>
      <vt:lpstr>Top 10 facts about donation</vt:lpstr>
      <vt:lpstr>Donor Designation</vt:lpstr>
      <vt:lpstr>Let’s Talk Donation video</vt:lpstr>
      <vt:lpstr>Questions and Discussion</vt:lpstr>
      <vt:lpstr>Anna’s Story</vt:lpstr>
      <vt:lpstr>Anthony’s Story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Andi Jordt</dc:creator>
  <cp:lastModifiedBy>Teresa Turner</cp:lastModifiedBy>
  <cp:revision>2</cp:revision>
  <dcterms:created xsi:type="dcterms:W3CDTF">2024-04-09T22:17:17Z</dcterms:created>
  <dcterms:modified xsi:type="dcterms:W3CDTF">2024-06-13T17:56:41Z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Tags">
    <vt:lpwstr/>
  </property>
  <property fmtid="{D5CDD505-2E9C-101B-9397-08002B2CF9AE}" pid="4" name="ContentTypeId">
    <vt:lpwstr>0x010100F9AF5647C30FF449BE468D6869BADF00</vt:lpwstr>
  </property>
</Properties>
</file>